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9" r:id="rId3"/>
    <p:sldId id="266" r:id="rId4"/>
    <p:sldId id="258" r:id="rId5"/>
    <p:sldId id="259" r:id="rId6"/>
    <p:sldId id="260" r:id="rId7"/>
    <p:sldId id="262" r:id="rId8"/>
    <p:sldId id="263" r:id="rId9"/>
    <p:sldId id="265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253D7-DD81-44B4-A5DF-85C8D109D6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E33D25-155F-48ED-85A4-707868A8C920}">
      <dgm:prSet/>
      <dgm:spPr/>
      <dgm:t>
        <a:bodyPr/>
        <a:lstStyle/>
        <a:p>
          <a:r>
            <a:rPr lang="en-US" dirty="0"/>
            <a:t>NAH</a:t>
          </a:r>
        </a:p>
      </dgm:t>
    </dgm:pt>
    <dgm:pt modelId="{D6418742-A564-406B-9661-9E090E4722F2}" type="parTrans" cxnId="{B98E4852-BADF-444E-BB00-147129F3F8C2}">
      <dgm:prSet/>
      <dgm:spPr/>
      <dgm:t>
        <a:bodyPr/>
        <a:lstStyle/>
        <a:p>
          <a:endParaRPr lang="en-US"/>
        </a:p>
      </dgm:t>
    </dgm:pt>
    <dgm:pt modelId="{90641B44-1643-45A8-8682-BAC391938D71}" type="sibTrans" cxnId="{B98E4852-BADF-444E-BB00-147129F3F8C2}">
      <dgm:prSet/>
      <dgm:spPr/>
      <dgm:t>
        <a:bodyPr/>
        <a:lstStyle/>
        <a:p>
          <a:endParaRPr lang="en-US"/>
        </a:p>
      </dgm:t>
    </dgm:pt>
    <dgm:pt modelId="{5E804418-417A-4425-9EFE-F21676C15A95}">
      <dgm:prSet/>
      <dgm:spPr/>
      <dgm:t>
        <a:bodyPr/>
        <a:lstStyle/>
        <a:p>
          <a:r>
            <a:rPr lang="en-US" dirty="0"/>
            <a:t>AUTISME</a:t>
          </a:r>
        </a:p>
      </dgm:t>
    </dgm:pt>
    <dgm:pt modelId="{60F7F989-C26E-496F-B84F-6F0266488612}" type="parTrans" cxnId="{7F234012-257D-498B-863E-997C1A9215EF}">
      <dgm:prSet/>
      <dgm:spPr/>
      <dgm:t>
        <a:bodyPr/>
        <a:lstStyle/>
        <a:p>
          <a:endParaRPr lang="en-US"/>
        </a:p>
      </dgm:t>
    </dgm:pt>
    <dgm:pt modelId="{82444A72-7978-4D42-8DF1-9D7F4C329572}" type="sibTrans" cxnId="{7F234012-257D-498B-863E-997C1A9215EF}">
      <dgm:prSet/>
      <dgm:spPr/>
      <dgm:t>
        <a:bodyPr/>
        <a:lstStyle/>
        <a:p>
          <a:endParaRPr lang="en-US"/>
        </a:p>
      </dgm:t>
    </dgm:pt>
    <dgm:pt modelId="{7A81B903-9820-4530-AC68-008B6B1DB8C9}">
      <dgm:prSet/>
      <dgm:spPr/>
      <dgm:t>
        <a:bodyPr/>
        <a:lstStyle/>
        <a:p>
          <a:r>
            <a:rPr lang="nl-NL" dirty="0"/>
            <a:t>(Z)EMB</a:t>
          </a:r>
          <a:endParaRPr lang="en-US" dirty="0"/>
        </a:p>
      </dgm:t>
    </dgm:pt>
    <dgm:pt modelId="{8BFA4C41-5F18-47A3-A039-43EAD95FA1D5}" type="parTrans" cxnId="{D318D721-BF14-43DC-83A6-4DDD5F1BDB38}">
      <dgm:prSet/>
      <dgm:spPr/>
      <dgm:t>
        <a:bodyPr/>
        <a:lstStyle/>
        <a:p>
          <a:endParaRPr lang="en-US"/>
        </a:p>
      </dgm:t>
    </dgm:pt>
    <dgm:pt modelId="{D1EDCAB8-8E79-40E0-881E-A40F67A9BFFF}" type="sibTrans" cxnId="{D318D721-BF14-43DC-83A6-4DDD5F1BDB38}">
      <dgm:prSet/>
      <dgm:spPr/>
      <dgm:t>
        <a:bodyPr/>
        <a:lstStyle/>
        <a:p>
          <a:endParaRPr lang="en-US"/>
        </a:p>
      </dgm:t>
    </dgm:pt>
    <dgm:pt modelId="{34B06D19-1B62-4F3C-9647-A519073BF29F}">
      <dgm:prSet/>
      <dgm:spPr/>
      <dgm:t>
        <a:bodyPr/>
        <a:lstStyle/>
        <a:p>
          <a:r>
            <a:rPr lang="nl-NL" dirty="0"/>
            <a:t>GEDRAGSPROBLEMEN</a:t>
          </a:r>
          <a:endParaRPr lang="en-US" dirty="0"/>
        </a:p>
      </dgm:t>
    </dgm:pt>
    <dgm:pt modelId="{5A1BD273-5143-4BBE-902B-0FD42581072B}" type="parTrans" cxnId="{0482176C-B32E-4794-9679-2E75B5497104}">
      <dgm:prSet/>
      <dgm:spPr/>
      <dgm:t>
        <a:bodyPr/>
        <a:lstStyle/>
        <a:p>
          <a:endParaRPr lang="en-US"/>
        </a:p>
      </dgm:t>
    </dgm:pt>
    <dgm:pt modelId="{9C1949A3-D77C-4D6D-BE44-9E50E3CC5472}" type="sibTrans" cxnId="{0482176C-B32E-4794-9679-2E75B5497104}">
      <dgm:prSet/>
      <dgm:spPr/>
      <dgm:t>
        <a:bodyPr/>
        <a:lstStyle/>
        <a:p>
          <a:endParaRPr lang="en-US"/>
        </a:p>
      </dgm:t>
    </dgm:pt>
    <dgm:pt modelId="{E89161EA-92AA-4CAF-8E76-034EE7EA6BDC}">
      <dgm:prSet/>
      <dgm:spPr/>
      <dgm:t>
        <a:bodyPr/>
        <a:lstStyle/>
        <a:p>
          <a:r>
            <a:rPr lang="nl-NL" dirty="0"/>
            <a:t>DEMENTIE</a:t>
          </a:r>
          <a:endParaRPr lang="en-US" dirty="0"/>
        </a:p>
      </dgm:t>
    </dgm:pt>
    <dgm:pt modelId="{24771A01-9B1C-43D4-9AA9-0772BA3E6F75}" type="parTrans" cxnId="{A4D1DC90-49C5-4A42-AC62-07E3BDBEA18B}">
      <dgm:prSet/>
      <dgm:spPr/>
      <dgm:t>
        <a:bodyPr/>
        <a:lstStyle/>
        <a:p>
          <a:endParaRPr lang="en-US"/>
        </a:p>
      </dgm:t>
    </dgm:pt>
    <dgm:pt modelId="{C8C98FE4-6553-4DE8-B25C-95D094172EC6}" type="sibTrans" cxnId="{A4D1DC90-49C5-4A42-AC62-07E3BDBEA18B}">
      <dgm:prSet/>
      <dgm:spPr/>
      <dgm:t>
        <a:bodyPr/>
        <a:lstStyle/>
        <a:p>
          <a:endParaRPr lang="en-US"/>
        </a:p>
      </dgm:t>
    </dgm:pt>
    <dgm:pt modelId="{E4CF1D6C-2E23-461D-A97C-6C875097BC09}">
      <dgm:prSet/>
      <dgm:spPr/>
      <dgm:t>
        <a:bodyPr/>
        <a:lstStyle/>
        <a:p>
          <a:r>
            <a:rPr lang="nl-NL" dirty="0"/>
            <a:t>LONG COVID</a:t>
          </a:r>
          <a:endParaRPr lang="en-US" dirty="0"/>
        </a:p>
      </dgm:t>
    </dgm:pt>
    <dgm:pt modelId="{17E1F05C-0857-4CDF-907C-69CC1C904E39}" type="parTrans" cxnId="{80FAB20E-9D45-498F-A912-40DF9ECA0B9F}">
      <dgm:prSet/>
      <dgm:spPr/>
      <dgm:t>
        <a:bodyPr/>
        <a:lstStyle/>
        <a:p>
          <a:endParaRPr lang="en-US"/>
        </a:p>
      </dgm:t>
    </dgm:pt>
    <dgm:pt modelId="{E9DE6B8D-3865-49A3-B9DC-E85C0261EDCC}" type="sibTrans" cxnId="{80FAB20E-9D45-498F-A912-40DF9ECA0B9F}">
      <dgm:prSet/>
      <dgm:spPr/>
      <dgm:t>
        <a:bodyPr/>
        <a:lstStyle/>
        <a:p>
          <a:endParaRPr lang="en-US"/>
        </a:p>
      </dgm:t>
    </dgm:pt>
    <dgm:pt modelId="{4776BFDC-3D50-4C57-9A4D-E56C7B6EBADA}">
      <dgm:prSet/>
      <dgm:spPr/>
      <dgm:t>
        <a:bodyPr/>
        <a:lstStyle/>
        <a:p>
          <a:r>
            <a:rPr lang="nl-NL" dirty="0"/>
            <a:t>TOS</a:t>
          </a:r>
          <a:endParaRPr lang="en-US" dirty="0"/>
        </a:p>
      </dgm:t>
    </dgm:pt>
    <dgm:pt modelId="{DBF54E67-8912-4A04-B5D4-759FC3AE93CA}" type="parTrans" cxnId="{FE1613B6-EACD-4768-A759-B6D4A3E58879}">
      <dgm:prSet/>
      <dgm:spPr/>
      <dgm:t>
        <a:bodyPr/>
        <a:lstStyle/>
        <a:p>
          <a:endParaRPr lang="en-US"/>
        </a:p>
      </dgm:t>
    </dgm:pt>
    <dgm:pt modelId="{685A9EF0-4A97-449C-96CA-4758FCA55800}" type="sibTrans" cxnId="{FE1613B6-EACD-4768-A759-B6D4A3E58879}">
      <dgm:prSet/>
      <dgm:spPr/>
      <dgm:t>
        <a:bodyPr/>
        <a:lstStyle/>
        <a:p>
          <a:endParaRPr lang="en-US"/>
        </a:p>
      </dgm:t>
    </dgm:pt>
    <dgm:pt modelId="{322E8092-2A4F-464D-BC14-805AE90AE8A8}">
      <dgm:prSet/>
      <dgm:spPr/>
      <dgm:t>
        <a:bodyPr/>
        <a:lstStyle/>
        <a:p>
          <a:r>
            <a:rPr lang="nl-NL" dirty="0"/>
            <a:t>GENETISCH</a:t>
          </a:r>
          <a:br>
            <a:rPr lang="nl-NL" dirty="0"/>
          </a:br>
          <a:r>
            <a:rPr lang="nl-NL" dirty="0"/>
            <a:t>SYNDROOM</a:t>
          </a:r>
          <a:endParaRPr lang="en-US" dirty="0"/>
        </a:p>
      </dgm:t>
    </dgm:pt>
    <dgm:pt modelId="{67F491CC-D88E-44E3-9FB3-30E1FEC70133}" type="parTrans" cxnId="{468422F6-B278-4FD4-9A0C-85F1CA25FE06}">
      <dgm:prSet/>
      <dgm:spPr/>
      <dgm:t>
        <a:bodyPr/>
        <a:lstStyle/>
        <a:p>
          <a:endParaRPr lang="en-US"/>
        </a:p>
      </dgm:t>
    </dgm:pt>
    <dgm:pt modelId="{BDA544B9-79F4-4093-B3DD-9AA9BD567AF8}" type="sibTrans" cxnId="{468422F6-B278-4FD4-9A0C-85F1CA25FE06}">
      <dgm:prSet/>
      <dgm:spPr/>
      <dgm:t>
        <a:bodyPr/>
        <a:lstStyle/>
        <a:p>
          <a:endParaRPr lang="en-US"/>
        </a:p>
      </dgm:t>
    </dgm:pt>
    <dgm:pt modelId="{E2F96325-873E-4AB6-9EDA-CC51712C3F0C}">
      <dgm:prSet/>
      <dgm:spPr/>
      <dgm:t>
        <a:bodyPr/>
        <a:lstStyle/>
        <a:p>
          <a:r>
            <a:rPr lang="nl-NL" dirty="0"/>
            <a:t>MEDISCHE (onopgemerkte)</a:t>
          </a:r>
        </a:p>
        <a:p>
          <a:r>
            <a:rPr lang="nl-NL" dirty="0"/>
            <a:t>KLACHT</a:t>
          </a:r>
          <a:endParaRPr lang="en-US" dirty="0"/>
        </a:p>
      </dgm:t>
    </dgm:pt>
    <dgm:pt modelId="{DABD2F1D-0239-4E8B-9DBF-F7114D3104B4}" type="parTrans" cxnId="{CD1F577A-1E2E-4B84-B685-B05990D22362}">
      <dgm:prSet/>
      <dgm:spPr/>
      <dgm:t>
        <a:bodyPr/>
        <a:lstStyle/>
        <a:p>
          <a:endParaRPr lang="en-US"/>
        </a:p>
      </dgm:t>
    </dgm:pt>
    <dgm:pt modelId="{A00E0184-C83C-4656-A209-1FC402358009}" type="sibTrans" cxnId="{CD1F577A-1E2E-4B84-B685-B05990D22362}">
      <dgm:prSet/>
      <dgm:spPr/>
      <dgm:t>
        <a:bodyPr/>
        <a:lstStyle/>
        <a:p>
          <a:endParaRPr lang="en-US"/>
        </a:p>
      </dgm:t>
    </dgm:pt>
    <dgm:pt modelId="{A62FBD02-EE7E-48D7-B462-5B6A13946140}">
      <dgm:prSet/>
      <dgm:spPr/>
      <dgm:t>
        <a:bodyPr/>
        <a:lstStyle/>
        <a:p>
          <a:r>
            <a:rPr lang="nl-NL" dirty="0"/>
            <a:t>BURN-OUT</a:t>
          </a:r>
          <a:endParaRPr lang="en-US" dirty="0"/>
        </a:p>
      </dgm:t>
    </dgm:pt>
    <dgm:pt modelId="{DC039A04-CB3E-45FF-978A-BE218F0893DE}" type="parTrans" cxnId="{EA41AFE2-5641-42DF-8ADB-008C969EA206}">
      <dgm:prSet/>
      <dgm:spPr/>
      <dgm:t>
        <a:bodyPr/>
        <a:lstStyle/>
        <a:p>
          <a:endParaRPr lang="en-US"/>
        </a:p>
      </dgm:t>
    </dgm:pt>
    <dgm:pt modelId="{67A914B7-963A-49CC-87BC-88677D9E5089}" type="sibTrans" cxnId="{EA41AFE2-5641-42DF-8ADB-008C969EA206}">
      <dgm:prSet/>
      <dgm:spPr/>
      <dgm:t>
        <a:bodyPr/>
        <a:lstStyle/>
        <a:p>
          <a:endParaRPr lang="en-US"/>
        </a:p>
      </dgm:t>
    </dgm:pt>
    <dgm:pt modelId="{16FBD602-651A-477E-99A5-BF62CC27099A}">
      <dgm:prSet/>
      <dgm:spPr/>
      <dgm:t>
        <a:bodyPr/>
        <a:lstStyle/>
        <a:p>
          <a:r>
            <a:rPr lang="nl-NL" dirty="0"/>
            <a:t>OUDERS</a:t>
          </a:r>
        </a:p>
        <a:p>
          <a:r>
            <a:rPr lang="nl-NL" dirty="0"/>
            <a:t>BEGELEIDERS</a:t>
          </a:r>
          <a:endParaRPr lang="en-US" dirty="0"/>
        </a:p>
      </dgm:t>
    </dgm:pt>
    <dgm:pt modelId="{891B2672-0EB8-4CBB-9BCE-95FAACA84AE3}" type="parTrans" cxnId="{32C78AD7-43EC-4DDB-AEB2-DB6B266CBCC3}">
      <dgm:prSet/>
      <dgm:spPr/>
      <dgm:t>
        <a:bodyPr/>
        <a:lstStyle/>
        <a:p>
          <a:endParaRPr lang="en-US"/>
        </a:p>
      </dgm:t>
    </dgm:pt>
    <dgm:pt modelId="{3078091F-A171-4B66-9A9D-2429F526D8CD}" type="sibTrans" cxnId="{32C78AD7-43EC-4DDB-AEB2-DB6B266CBCC3}">
      <dgm:prSet/>
      <dgm:spPr/>
      <dgm:t>
        <a:bodyPr/>
        <a:lstStyle/>
        <a:p>
          <a:endParaRPr lang="en-US"/>
        </a:p>
      </dgm:t>
    </dgm:pt>
    <dgm:pt modelId="{66734CE2-0BA6-4A48-9106-80497E472611}">
      <dgm:prSet/>
      <dgm:spPr/>
      <dgm:t>
        <a:bodyPr/>
        <a:lstStyle/>
        <a:p>
          <a:r>
            <a:rPr lang="en-US" dirty="0"/>
            <a:t>ZIEKTE</a:t>
          </a:r>
        </a:p>
      </dgm:t>
    </dgm:pt>
    <dgm:pt modelId="{E8348021-0098-4250-A8DC-ABFB7492DA57}" type="parTrans" cxnId="{093B21E3-7BC1-479C-9012-5A17FDECC865}">
      <dgm:prSet/>
      <dgm:spPr/>
      <dgm:t>
        <a:bodyPr/>
        <a:lstStyle/>
        <a:p>
          <a:endParaRPr lang="en-US"/>
        </a:p>
      </dgm:t>
    </dgm:pt>
    <dgm:pt modelId="{B7DFF977-F7CF-4989-9954-2CFC10FB53CA}" type="sibTrans" cxnId="{093B21E3-7BC1-479C-9012-5A17FDECC865}">
      <dgm:prSet/>
      <dgm:spPr/>
      <dgm:t>
        <a:bodyPr/>
        <a:lstStyle/>
        <a:p>
          <a:endParaRPr lang="en-US"/>
        </a:p>
      </dgm:t>
    </dgm:pt>
    <dgm:pt modelId="{C78BB65D-A0B8-4235-B0D0-0FF4E36059CC}" type="pres">
      <dgm:prSet presAssocID="{566253D7-DD81-44B4-A5DF-85C8D109D665}" presName="diagram" presStyleCnt="0">
        <dgm:presLayoutVars>
          <dgm:dir/>
          <dgm:resizeHandles val="exact"/>
        </dgm:presLayoutVars>
      </dgm:prSet>
      <dgm:spPr/>
    </dgm:pt>
    <dgm:pt modelId="{737FC2A8-305B-44D3-B07B-E0F35B93928E}" type="pres">
      <dgm:prSet presAssocID="{00E33D25-155F-48ED-85A4-707868A8C920}" presName="node" presStyleLbl="node1" presStyleIdx="0" presStyleCnt="12" custLinFactNeighborX="1501" custLinFactNeighborY="3011">
        <dgm:presLayoutVars>
          <dgm:bulletEnabled val="1"/>
        </dgm:presLayoutVars>
      </dgm:prSet>
      <dgm:spPr/>
    </dgm:pt>
    <dgm:pt modelId="{BEB38DB4-63F0-4B87-B93E-D68D205DD314}" type="pres">
      <dgm:prSet presAssocID="{90641B44-1643-45A8-8682-BAC391938D71}" presName="sibTrans" presStyleCnt="0"/>
      <dgm:spPr/>
    </dgm:pt>
    <dgm:pt modelId="{B4F97FBC-6835-4C17-A9E8-B83E0AB1D100}" type="pres">
      <dgm:prSet presAssocID="{5E804418-417A-4425-9EFE-F21676C15A95}" presName="node" presStyleLbl="node1" presStyleIdx="1" presStyleCnt="12">
        <dgm:presLayoutVars>
          <dgm:bulletEnabled val="1"/>
        </dgm:presLayoutVars>
      </dgm:prSet>
      <dgm:spPr/>
    </dgm:pt>
    <dgm:pt modelId="{CB58992C-E85C-4833-A173-4288C1C86A87}" type="pres">
      <dgm:prSet presAssocID="{82444A72-7978-4D42-8DF1-9D7F4C329572}" presName="sibTrans" presStyleCnt="0"/>
      <dgm:spPr/>
    </dgm:pt>
    <dgm:pt modelId="{52B5A434-0185-4A27-84C9-F47DC766CFA2}" type="pres">
      <dgm:prSet presAssocID="{7A81B903-9820-4530-AC68-008B6B1DB8C9}" presName="node" presStyleLbl="node1" presStyleIdx="2" presStyleCnt="12">
        <dgm:presLayoutVars>
          <dgm:bulletEnabled val="1"/>
        </dgm:presLayoutVars>
      </dgm:prSet>
      <dgm:spPr/>
    </dgm:pt>
    <dgm:pt modelId="{F8746505-6EA4-474E-9CC5-534D4073B04E}" type="pres">
      <dgm:prSet presAssocID="{D1EDCAB8-8E79-40E0-881E-A40F67A9BFFF}" presName="sibTrans" presStyleCnt="0"/>
      <dgm:spPr/>
    </dgm:pt>
    <dgm:pt modelId="{3C19BD2C-DF89-4DD0-940A-8E9DFA4ED6AD}" type="pres">
      <dgm:prSet presAssocID="{34B06D19-1B62-4F3C-9647-A519073BF29F}" presName="node" presStyleLbl="node1" presStyleIdx="3" presStyleCnt="12">
        <dgm:presLayoutVars>
          <dgm:bulletEnabled val="1"/>
        </dgm:presLayoutVars>
      </dgm:prSet>
      <dgm:spPr/>
    </dgm:pt>
    <dgm:pt modelId="{008D9625-E8F6-4948-B4CF-D93FED9066D4}" type="pres">
      <dgm:prSet presAssocID="{9C1949A3-D77C-4D6D-BE44-9E50E3CC5472}" presName="sibTrans" presStyleCnt="0"/>
      <dgm:spPr/>
    </dgm:pt>
    <dgm:pt modelId="{D23DC36B-ECD3-4874-887C-25E065A7D950}" type="pres">
      <dgm:prSet presAssocID="{E89161EA-92AA-4CAF-8E76-034EE7EA6BDC}" presName="node" presStyleLbl="node1" presStyleIdx="4" presStyleCnt="12">
        <dgm:presLayoutVars>
          <dgm:bulletEnabled val="1"/>
        </dgm:presLayoutVars>
      </dgm:prSet>
      <dgm:spPr/>
    </dgm:pt>
    <dgm:pt modelId="{C80F6729-98A1-4C28-8545-1DE20636763B}" type="pres">
      <dgm:prSet presAssocID="{C8C98FE4-6553-4DE8-B25C-95D094172EC6}" presName="sibTrans" presStyleCnt="0"/>
      <dgm:spPr/>
    </dgm:pt>
    <dgm:pt modelId="{86C704F1-3CDA-4C46-83D2-4FDC285C7EE0}" type="pres">
      <dgm:prSet presAssocID="{E4CF1D6C-2E23-461D-A97C-6C875097BC09}" presName="node" presStyleLbl="node1" presStyleIdx="5" presStyleCnt="12">
        <dgm:presLayoutVars>
          <dgm:bulletEnabled val="1"/>
        </dgm:presLayoutVars>
      </dgm:prSet>
      <dgm:spPr/>
    </dgm:pt>
    <dgm:pt modelId="{041DBE33-A988-4681-93A3-C91361EF2585}" type="pres">
      <dgm:prSet presAssocID="{E9DE6B8D-3865-49A3-B9DC-E85C0261EDCC}" presName="sibTrans" presStyleCnt="0"/>
      <dgm:spPr/>
    </dgm:pt>
    <dgm:pt modelId="{8BA13761-6A16-4449-B339-42D30F3DDD0D}" type="pres">
      <dgm:prSet presAssocID="{4776BFDC-3D50-4C57-9A4D-E56C7B6EBADA}" presName="node" presStyleLbl="node1" presStyleIdx="6" presStyleCnt="12">
        <dgm:presLayoutVars>
          <dgm:bulletEnabled val="1"/>
        </dgm:presLayoutVars>
      </dgm:prSet>
      <dgm:spPr/>
    </dgm:pt>
    <dgm:pt modelId="{8D2689CC-D1BC-452F-A004-CB139AB84250}" type="pres">
      <dgm:prSet presAssocID="{685A9EF0-4A97-449C-96CA-4758FCA55800}" presName="sibTrans" presStyleCnt="0"/>
      <dgm:spPr/>
    </dgm:pt>
    <dgm:pt modelId="{F2F1218A-9F6C-4FEF-9924-90B5274BD7E0}" type="pres">
      <dgm:prSet presAssocID="{322E8092-2A4F-464D-BC14-805AE90AE8A8}" presName="node" presStyleLbl="node1" presStyleIdx="7" presStyleCnt="12">
        <dgm:presLayoutVars>
          <dgm:bulletEnabled val="1"/>
        </dgm:presLayoutVars>
      </dgm:prSet>
      <dgm:spPr/>
    </dgm:pt>
    <dgm:pt modelId="{C072F8E0-2219-476D-9DFF-53FE05721685}" type="pres">
      <dgm:prSet presAssocID="{BDA544B9-79F4-4093-B3DD-9AA9BD567AF8}" presName="sibTrans" presStyleCnt="0"/>
      <dgm:spPr/>
    </dgm:pt>
    <dgm:pt modelId="{2C6AAE2A-0CB6-4417-B6AB-DBA8D3C3D6E9}" type="pres">
      <dgm:prSet presAssocID="{E2F96325-873E-4AB6-9EDA-CC51712C3F0C}" presName="node" presStyleLbl="node1" presStyleIdx="8" presStyleCnt="12">
        <dgm:presLayoutVars>
          <dgm:bulletEnabled val="1"/>
        </dgm:presLayoutVars>
      </dgm:prSet>
      <dgm:spPr/>
    </dgm:pt>
    <dgm:pt modelId="{3C3C9F16-1FB0-41B7-9308-211B58E3F72E}" type="pres">
      <dgm:prSet presAssocID="{A00E0184-C83C-4656-A209-1FC402358009}" presName="sibTrans" presStyleCnt="0"/>
      <dgm:spPr/>
    </dgm:pt>
    <dgm:pt modelId="{280F536A-DEB6-49E9-A2FC-0BBDF4097DDB}" type="pres">
      <dgm:prSet presAssocID="{A62FBD02-EE7E-48D7-B462-5B6A13946140}" presName="node" presStyleLbl="node1" presStyleIdx="9" presStyleCnt="12">
        <dgm:presLayoutVars>
          <dgm:bulletEnabled val="1"/>
        </dgm:presLayoutVars>
      </dgm:prSet>
      <dgm:spPr/>
    </dgm:pt>
    <dgm:pt modelId="{9F90E337-C0ED-411F-AB17-D0999862797D}" type="pres">
      <dgm:prSet presAssocID="{67A914B7-963A-49CC-87BC-88677D9E5089}" presName="sibTrans" presStyleCnt="0"/>
      <dgm:spPr/>
    </dgm:pt>
    <dgm:pt modelId="{A50107F2-4CAA-4C6A-9B52-55DE2253A204}" type="pres">
      <dgm:prSet presAssocID="{16FBD602-651A-477E-99A5-BF62CC27099A}" presName="node" presStyleLbl="node1" presStyleIdx="10" presStyleCnt="12">
        <dgm:presLayoutVars>
          <dgm:bulletEnabled val="1"/>
        </dgm:presLayoutVars>
      </dgm:prSet>
      <dgm:spPr/>
    </dgm:pt>
    <dgm:pt modelId="{8543E280-C87F-4F7F-8C45-A444E85084E5}" type="pres">
      <dgm:prSet presAssocID="{3078091F-A171-4B66-9A9D-2429F526D8CD}" presName="sibTrans" presStyleCnt="0"/>
      <dgm:spPr/>
    </dgm:pt>
    <dgm:pt modelId="{B8A9F67A-26AB-41A9-BE75-353DCFB9EB8B}" type="pres">
      <dgm:prSet presAssocID="{66734CE2-0BA6-4A48-9106-80497E47261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0FAB20E-9D45-498F-A912-40DF9ECA0B9F}" srcId="{566253D7-DD81-44B4-A5DF-85C8D109D665}" destId="{E4CF1D6C-2E23-461D-A97C-6C875097BC09}" srcOrd="5" destOrd="0" parTransId="{17E1F05C-0857-4CDF-907C-69CC1C904E39}" sibTransId="{E9DE6B8D-3865-49A3-B9DC-E85C0261EDCC}"/>
    <dgm:cxn modelId="{7F234012-257D-498B-863E-997C1A9215EF}" srcId="{566253D7-DD81-44B4-A5DF-85C8D109D665}" destId="{5E804418-417A-4425-9EFE-F21676C15A95}" srcOrd="1" destOrd="0" parTransId="{60F7F989-C26E-496F-B84F-6F0266488612}" sibTransId="{82444A72-7978-4D42-8DF1-9D7F4C329572}"/>
    <dgm:cxn modelId="{7CB20D19-163A-4E1F-9815-80A9EF442A3A}" type="presOf" srcId="{4776BFDC-3D50-4C57-9A4D-E56C7B6EBADA}" destId="{8BA13761-6A16-4449-B339-42D30F3DDD0D}" srcOrd="0" destOrd="0" presId="urn:microsoft.com/office/officeart/2005/8/layout/default"/>
    <dgm:cxn modelId="{D318D721-BF14-43DC-83A6-4DDD5F1BDB38}" srcId="{566253D7-DD81-44B4-A5DF-85C8D109D665}" destId="{7A81B903-9820-4530-AC68-008B6B1DB8C9}" srcOrd="2" destOrd="0" parTransId="{8BFA4C41-5F18-47A3-A039-43EAD95FA1D5}" sibTransId="{D1EDCAB8-8E79-40E0-881E-A40F67A9BFFF}"/>
    <dgm:cxn modelId="{9B62F326-5C06-4071-9142-A4EEED209B67}" type="presOf" srcId="{7A81B903-9820-4530-AC68-008B6B1DB8C9}" destId="{52B5A434-0185-4A27-84C9-F47DC766CFA2}" srcOrd="0" destOrd="0" presId="urn:microsoft.com/office/officeart/2005/8/layout/default"/>
    <dgm:cxn modelId="{1448412E-3F7E-40C8-B7E6-638899142C1F}" type="presOf" srcId="{A62FBD02-EE7E-48D7-B462-5B6A13946140}" destId="{280F536A-DEB6-49E9-A2FC-0BBDF4097DDB}" srcOrd="0" destOrd="0" presId="urn:microsoft.com/office/officeart/2005/8/layout/default"/>
    <dgm:cxn modelId="{B874035B-3841-43FA-91C1-BC8300B415E3}" type="presOf" srcId="{66734CE2-0BA6-4A48-9106-80497E472611}" destId="{B8A9F67A-26AB-41A9-BE75-353DCFB9EB8B}" srcOrd="0" destOrd="0" presId="urn:microsoft.com/office/officeart/2005/8/layout/default"/>
    <dgm:cxn modelId="{13547E5C-5278-4CB1-9653-A4986085FA9D}" type="presOf" srcId="{E89161EA-92AA-4CAF-8E76-034EE7EA6BDC}" destId="{D23DC36B-ECD3-4874-887C-25E065A7D950}" srcOrd="0" destOrd="0" presId="urn:microsoft.com/office/officeart/2005/8/layout/default"/>
    <dgm:cxn modelId="{0482176C-B32E-4794-9679-2E75B5497104}" srcId="{566253D7-DD81-44B4-A5DF-85C8D109D665}" destId="{34B06D19-1B62-4F3C-9647-A519073BF29F}" srcOrd="3" destOrd="0" parTransId="{5A1BD273-5143-4BBE-902B-0FD42581072B}" sibTransId="{9C1949A3-D77C-4D6D-BE44-9E50E3CC5472}"/>
    <dgm:cxn modelId="{0DE89071-A1A6-48A9-8FB9-3D447877876F}" type="presOf" srcId="{566253D7-DD81-44B4-A5DF-85C8D109D665}" destId="{C78BB65D-A0B8-4235-B0D0-0FF4E36059CC}" srcOrd="0" destOrd="0" presId="urn:microsoft.com/office/officeart/2005/8/layout/default"/>
    <dgm:cxn modelId="{B98E4852-BADF-444E-BB00-147129F3F8C2}" srcId="{566253D7-DD81-44B4-A5DF-85C8D109D665}" destId="{00E33D25-155F-48ED-85A4-707868A8C920}" srcOrd="0" destOrd="0" parTransId="{D6418742-A564-406B-9661-9E090E4722F2}" sibTransId="{90641B44-1643-45A8-8682-BAC391938D71}"/>
    <dgm:cxn modelId="{D09E0E76-6415-43B7-92D8-F16EB5E63A79}" type="presOf" srcId="{5E804418-417A-4425-9EFE-F21676C15A95}" destId="{B4F97FBC-6835-4C17-A9E8-B83E0AB1D100}" srcOrd="0" destOrd="0" presId="urn:microsoft.com/office/officeart/2005/8/layout/default"/>
    <dgm:cxn modelId="{CD1F577A-1E2E-4B84-B685-B05990D22362}" srcId="{566253D7-DD81-44B4-A5DF-85C8D109D665}" destId="{E2F96325-873E-4AB6-9EDA-CC51712C3F0C}" srcOrd="8" destOrd="0" parTransId="{DABD2F1D-0239-4E8B-9DBF-F7114D3104B4}" sibTransId="{A00E0184-C83C-4656-A209-1FC402358009}"/>
    <dgm:cxn modelId="{A4D1DC90-49C5-4A42-AC62-07E3BDBEA18B}" srcId="{566253D7-DD81-44B4-A5DF-85C8D109D665}" destId="{E89161EA-92AA-4CAF-8E76-034EE7EA6BDC}" srcOrd="4" destOrd="0" parTransId="{24771A01-9B1C-43D4-9AA9-0772BA3E6F75}" sibTransId="{C8C98FE4-6553-4DE8-B25C-95D094172EC6}"/>
    <dgm:cxn modelId="{927DC8A5-F0C1-43F0-AF71-283D446524B7}" type="presOf" srcId="{E4CF1D6C-2E23-461D-A97C-6C875097BC09}" destId="{86C704F1-3CDA-4C46-83D2-4FDC285C7EE0}" srcOrd="0" destOrd="0" presId="urn:microsoft.com/office/officeart/2005/8/layout/default"/>
    <dgm:cxn modelId="{AD9E7FB2-453D-4137-9620-4F9242698E33}" type="presOf" srcId="{E2F96325-873E-4AB6-9EDA-CC51712C3F0C}" destId="{2C6AAE2A-0CB6-4417-B6AB-DBA8D3C3D6E9}" srcOrd="0" destOrd="0" presId="urn:microsoft.com/office/officeart/2005/8/layout/default"/>
    <dgm:cxn modelId="{FE1613B6-EACD-4768-A759-B6D4A3E58879}" srcId="{566253D7-DD81-44B4-A5DF-85C8D109D665}" destId="{4776BFDC-3D50-4C57-9A4D-E56C7B6EBADA}" srcOrd="6" destOrd="0" parTransId="{DBF54E67-8912-4A04-B5D4-759FC3AE93CA}" sibTransId="{685A9EF0-4A97-449C-96CA-4758FCA55800}"/>
    <dgm:cxn modelId="{6073CFBF-FDC5-4D59-82F0-7C6C4C029A4A}" type="presOf" srcId="{00E33D25-155F-48ED-85A4-707868A8C920}" destId="{737FC2A8-305B-44D3-B07B-E0F35B93928E}" srcOrd="0" destOrd="0" presId="urn:microsoft.com/office/officeart/2005/8/layout/default"/>
    <dgm:cxn modelId="{7AE3BCCD-4A98-4C41-B5B8-A77291CA7362}" type="presOf" srcId="{34B06D19-1B62-4F3C-9647-A519073BF29F}" destId="{3C19BD2C-DF89-4DD0-940A-8E9DFA4ED6AD}" srcOrd="0" destOrd="0" presId="urn:microsoft.com/office/officeart/2005/8/layout/default"/>
    <dgm:cxn modelId="{0C7003CF-B308-404D-B6BE-CFDA58515D0C}" type="presOf" srcId="{16FBD602-651A-477E-99A5-BF62CC27099A}" destId="{A50107F2-4CAA-4C6A-9B52-55DE2253A204}" srcOrd="0" destOrd="0" presId="urn:microsoft.com/office/officeart/2005/8/layout/default"/>
    <dgm:cxn modelId="{32C78AD7-43EC-4DDB-AEB2-DB6B266CBCC3}" srcId="{566253D7-DD81-44B4-A5DF-85C8D109D665}" destId="{16FBD602-651A-477E-99A5-BF62CC27099A}" srcOrd="10" destOrd="0" parTransId="{891B2672-0EB8-4CBB-9BCE-95FAACA84AE3}" sibTransId="{3078091F-A171-4B66-9A9D-2429F526D8CD}"/>
    <dgm:cxn modelId="{ED2132E1-D714-44EA-BBA8-B4FD4C3ECE34}" type="presOf" srcId="{322E8092-2A4F-464D-BC14-805AE90AE8A8}" destId="{F2F1218A-9F6C-4FEF-9924-90B5274BD7E0}" srcOrd="0" destOrd="0" presId="urn:microsoft.com/office/officeart/2005/8/layout/default"/>
    <dgm:cxn modelId="{EA41AFE2-5641-42DF-8ADB-008C969EA206}" srcId="{566253D7-DD81-44B4-A5DF-85C8D109D665}" destId="{A62FBD02-EE7E-48D7-B462-5B6A13946140}" srcOrd="9" destOrd="0" parTransId="{DC039A04-CB3E-45FF-978A-BE218F0893DE}" sibTransId="{67A914B7-963A-49CC-87BC-88677D9E5089}"/>
    <dgm:cxn modelId="{093B21E3-7BC1-479C-9012-5A17FDECC865}" srcId="{566253D7-DD81-44B4-A5DF-85C8D109D665}" destId="{66734CE2-0BA6-4A48-9106-80497E472611}" srcOrd="11" destOrd="0" parTransId="{E8348021-0098-4250-A8DC-ABFB7492DA57}" sibTransId="{B7DFF977-F7CF-4989-9954-2CFC10FB53CA}"/>
    <dgm:cxn modelId="{468422F6-B278-4FD4-9A0C-85F1CA25FE06}" srcId="{566253D7-DD81-44B4-A5DF-85C8D109D665}" destId="{322E8092-2A4F-464D-BC14-805AE90AE8A8}" srcOrd="7" destOrd="0" parTransId="{67F491CC-D88E-44E3-9FB3-30E1FEC70133}" sibTransId="{BDA544B9-79F4-4093-B3DD-9AA9BD567AF8}"/>
    <dgm:cxn modelId="{2AD5FA24-1D19-4183-8112-8AB9402FAC30}" type="presParOf" srcId="{C78BB65D-A0B8-4235-B0D0-0FF4E36059CC}" destId="{737FC2A8-305B-44D3-B07B-E0F35B93928E}" srcOrd="0" destOrd="0" presId="urn:microsoft.com/office/officeart/2005/8/layout/default"/>
    <dgm:cxn modelId="{55CA7D95-E693-4B3A-AF00-39A5AD47A34C}" type="presParOf" srcId="{C78BB65D-A0B8-4235-B0D0-0FF4E36059CC}" destId="{BEB38DB4-63F0-4B87-B93E-D68D205DD314}" srcOrd="1" destOrd="0" presId="urn:microsoft.com/office/officeart/2005/8/layout/default"/>
    <dgm:cxn modelId="{C0716AB7-52F2-45A3-9002-E8C855AC747D}" type="presParOf" srcId="{C78BB65D-A0B8-4235-B0D0-0FF4E36059CC}" destId="{B4F97FBC-6835-4C17-A9E8-B83E0AB1D100}" srcOrd="2" destOrd="0" presId="urn:microsoft.com/office/officeart/2005/8/layout/default"/>
    <dgm:cxn modelId="{D31BF76F-4C63-4D6C-BEF2-98872A44F652}" type="presParOf" srcId="{C78BB65D-A0B8-4235-B0D0-0FF4E36059CC}" destId="{CB58992C-E85C-4833-A173-4288C1C86A87}" srcOrd="3" destOrd="0" presId="urn:microsoft.com/office/officeart/2005/8/layout/default"/>
    <dgm:cxn modelId="{01F9C55F-D1BE-4FE2-B1A4-6C38AFEDE3A7}" type="presParOf" srcId="{C78BB65D-A0B8-4235-B0D0-0FF4E36059CC}" destId="{52B5A434-0185-4A27-84C9-F47DC766CFA2}" srcOrd="4" destOrd="0" presId="urn:microsoft.com/office/officeart/2005/8/layout/default"/>
    <dgm:cxn modelId="{D89D3375-B50D-4C5A-B4E4-84AFEE4DF84F}" type="presParOf" srcId="{C78BB65D-A0B8-4235-B0D0-0FF4E36059CC}" destId="{F8746505-6EA4-474E-9CC5-534D4073B04E}" srcOrd="5" destOrd="0" presId="urn:microsoft.com/office/officeart/2005/8/layout/default"/>
    <dgm:cxn modelId="{30A659AE-7A27-4381-9EDA-C4D3D65F7428}" type="presParOf" srcId="{C78BB65D-A0B8-4235-B0D0-0FF4E36059CC}" destId="{3C19BD2C-DF89-4DD0-940A-8E9DFA4ED6AD}" srcOrd="6" destOrd="0" presId="urn:microsoft.com/office/officeart/2005/8/layout/default"/>
    <dgm:cxn modelId="{DDD309ED-5625-4CEA-9C30-B33F3B8D9A06}" type="presParOf" srcId="{C78BB65D-A0B8-4235-B0D0-0FF4E36059CC}" destId="{008D9625-E8F6-4948-B4CF-D93FED9066D4}" srcOrd="7" destOrd="0" presId="urn:microsoft.com/office/officeart/2005/8/layout/default"/>
    <dgm:cxn modelId="{B90B3DA5-7618-4E8F-8980-40716669DF31}" type="presParOf" srcId="{C78BB65D-A0B8-4235-B0D0-0FF4E36059CC}" destId="{D23DC36B-ECD3-4874-887C-25E065A7D950}" srcOrd="8" destOrd="0" presId="urn:microsoft.com/office/officeart/2005/8/layout/default"/>
    <dgm:cxn modelId="{632B90D9-4364-4DC6-9F41-888E1CDCD902}" type="presParOf" srcId="{C78BB65D-A0B8-4235-B0D0-0FF4E36059CC}" destId="{C80F6729-98A1-4C28-8545-1DE20636763B}" srcOrd="9" destOrd="0" presId="urn:microsoft.com/office/officeart/2005/8/layout/default"/>
    <dgm:cxn modelId="{2762172D-A10F-4277-A5BE-C7B7CA36B585}" type="presParOf" srcId="{C78BB65D-A0B8-4235-B0D0-0FF4E36059CC}" destId="{86C704F1-3CDA-4C46-83D2-4FDC285C7EE0}" srcOrd="10" destOrd="0" presId="urn:microsoft.com/office/officeart/2005/8/layout/default"/>
    <dgm:cxn modelId="{240DBEBF-FEB0-4D76-9A05-1647073EB5E3}" type="presParOf" srcId="{C78BB65D-A0B8-4235-B0D0-0FF4E36059CC}" destId="{041DBE33-A988-4681-93A3-C91361EF2585}" srcOrd="11" destOrd="0" presId="urn:microsoft.com/office/officeart/2005/8/layout/default"/>
    <dgm:cxn modelId="{DC553297-4BEF-43E7-9DEE-EF10BFDBF880}" type="presParOf" srcId="{C78BB65D-A0B8-4235-B0D0-0FF4E36059CC}" destId="{8BA13761-6A16-4449-B339-42D30F3DDD0D}" srcOrd="12" destOrd="0" presId="urn:microsoft.com/office/officeart/2005/8/layout/default"/>
    <dgm:cxn modelId="{709240E9-75F3-4390-BE8E-CBD830A59817}" type="presParOf" srcId="{C78BB65D-A0B8-4235-B0D0-0FF4E36059CC}" destId="{8D2689CC-D1BC-452F-A004-CB139AB84250}" srcOrd="13" destOrd="0" presId="urn:microsoft.com/office/officeart/2005/8/layout/default"/>
    <dgm:cxn modelId="{1D360B03-2135-4F80-9246-4BDB145F0E57}" type="presParOf" srcId="{C78BB65D-A0B8-4235-B0D0-0FF4E36059CC}" destId="{F2F1218A-9F6C-4FEF-9924-90B5274BD7E0}" srcOrd="14" destOrd="0" presId="urn:microsoft.com/office/officeart/2005/8/layout/default"/>
    <dgm:cxn modelId="{22B41E02-7024-4649-9886-B23156B2FAC8}" type="presParOf" srcId="{C78BB65D-A0B8-4235-B0D0-0FF4E36059CC}" destId="{C072F8E0-2219-476D-9DFF-53FE05721685}" srcOrd="15" destOrd="0" presId="urn:microsoft.com/office/officeart/2005/8/layout/default"/>
    <dgm:cxn modelId="{11BDE317-8533-46B5-A1F9-464AF6E6427A}" type="presParOf" srcId="{C78BB65D-A0B8-4235-B0D0-0FF4E36059CC}" destId="{2C6AAE2A-0CB6-4417-B6AB-DBA8D3C3D6E9}" srcOrd="16" destOrd="0" presId="urn:microsoft.com/office/officeart/2005/8/layout/default"/>
    <dgm:cxn modelId="{D2C44D7C-0891-4C5A-A28C-9A5BEA19C3EB}" type="presParOf" srcId="{C78BB65D-A0B8-4235-B0D0-0FF4E36059CC}" destId="{3C3C9F16-1FB0-41B7-9308-211B58E3F72E}" srcOrd="17" destOrd="0" presId="urn:microsoft.com/office/officeart/2005/8/layout/default"/>
    <dgm:cxn modelId="{13F31100-B423-4B40-985E-81FDE2CB6DC0}" type="presParOf" srcId="{C78BB65D-A0B8-4235-B0D0-0FF4E36059CC}" destId="{280F536A-DEB6-49E9-A2FC-0BBDF4097DDB}" srcOrd="18" destOrd="0" presId="urn:microsoft.com/office/officeart/2005/8/layout/default"/>
    <dgm:cxn modelId="{BF262AFA-A492-443C-9FE3-310FA1A33E41}" type="presParOf" srcId="{C78BB65D-A0B8-4235-B0D0-0FF4E36059CC}" destId="{9F90E337-C0ED-411F-AB17-D0999862797D}" srcOrd="19" destOrd="0" presId="urn:microsoft.com/office/officeart/2005/8/layout/default"/>
    <dgm:cxn modelId="{B1A806BD-B0F8-4FED-95AE-9AC97F316DB9}" type="presParOf" srcId="{C78BB65D-A0B8-4235-B0D0-0FF4E36059CC}" destId="{A50107F2-4CAA-4C6A-9B52-55DE2253A204}" srcOrd="20" destOrd="0" presId="urn:microsoft.com/office/officeart/2005/8/layout/default"/>
    <dgm:cxn modelId="{F2886096-3259-4CCF-AA2D-A23324FF5CAB}" type="presParOf" srcId="{C78BB65D-A0B8-4235-B0D0-0FF4E36059CC}" destId="{8543E280-C87F-4F7F-8C45-A444E85084E5}" srcOrd="21" destOrd="0" presId="urn:microsoft.com/office/officeart/2005/8/layout/default"/>
    <dgm:cxn modelId="{72983F2C-8C83-40D6-9DF6-879C42EC573C}" type="presParOf" srcId="{C78BB65D-A0B8-4235-B0D0-0FF4E36059CC}" destId="{B8A9F67A-26AB-41A9-BE75-353DCFB9EB8B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DEDBB-B3C5-423C-AECD-16383B6E7B1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5F1B5-89C9-4754-B313-8B7AD77BC9B9}">
      <dgm:prSet custT="1"/>
      <dgm:spPr/>
      <dgm:t>
        <a:bodyPr/>
        <a:lstStyle/>
        <a:p>
          <a:r>
            <a:rPr lang="nl-NL" sz="1800"/>
            <a:t>Er is sprake van onmacht, verdriet, frustratie en veel vraagtekens bij de klanten en ouders/ verzorgers/ begeleiders/ omgeving.</a:t>
          </a:r>
          <a:endParaRPr lang="en-US" sz="1800" dirty="0"/>
        </a:p>
      </dgm:t>
    </dgm:pt>
    <dgm:pt modelId="{2AF5E3F0-FB42-46BF-9EA1-312B9B91300E}" type="parTrans" cxnId="{63062595-EC07-4F08-AAE8-6CB69C565638}">
      <dgm:prSet/>
      <dgm:spPr/>
      <dgm:t>
        <a:bodyPr/>
        <a:lstStyle/>
        <a:p>
          <a:endParaRPr lang="en-US"/>
        </a:p>
      </dgm:t>
    </dgm:pt>
    <dgm:pt modelId="{4423A21D-972F-4F2F-A57D-ABF95A31F93F}" type="sibTrans" cxnId="{63062595-EC07-4F08-AAE8-6CB69C565638}">
      <dgm:prSet/>
      <dgm:spPr/>
      <dgm:t>
        <a:bodyPr/>
        <a:lstStyle/>
        <a:p>
          <a:endParaRPr lang="en-US"/>
        </a:p>
      </dgm:t>
    </dgm:pt>
    <dgm:pt modelId="{9C8AACCF-AF8E-48E3-83EC-16168E6D6168}">
      <dgm:prSet custT="1"/>
      <dgm:spPr/>
      <dgm:t>
        <a:bodyPr/>
        <a:lstStyle/>
        <a:p>
          <a:endParaRPr lang="nl-NL" sz="1800"/>
        </a:p>
        <a:p>
          <a:endParaRPr lang="nl-NL" sz="1800"/>
        </a:p>
        <a:p>
          <a:r>
            <a:rPr lang="nl-NL" sz="1800"/>
            <a:t>Dit heeft in de meeste casussen te maken met de uitvoerende vaardigheden die worden belemmerd door informatie verwerking. </a:t>
          </a:r>
          <a:endParaRPr lang="en-US" sz="1800" dirty="0"/>
        </a:p>
      </dgm:t>
    </dgm:pt>
    <dgm:pt modelId="{09EB3EE5-993A-4A77-B07A-1949B882368B}" type="parTrans" cxnId="{347196A1-634E-4828-A160-6A1C48334193}">
      <dgm:prSet/>
      <dgm:spPr/>
      <dgm:t>
        <a:bodyPr/>
        <a:lstStyle/>
        <a:p>
          <a:endParaRPr lang="en-US"/>
        </a:p>
      </dgm:t>
    </dgm:pt>
    <dgm:pt modelId="{48E020B9-51CD-4BB8-AB5A-CCF1604C7E45}" type="sibTrans" cxnId="{347196A1-634E-4828-A160-6A1C48334193}">
      <dgm:prSet/>
      <dgm:spPr/>
      <dgm:t>
        <a:bodyPr/>
        <a:lstStyle/>
        <a:p>
          <a:endParaRPr lang="en-US"/>
        </a:p>
      </dgm:t>
    </dgm:pt>
    <dgm:pt modelId="{4EDDAC0D-D7C8-425A-91FB-761AF4A6C51C}">
      <dgm:prSet custT="1"/>
      <dgm:spPr/>
      <dgm:t>
        <a:bodyPr/>
        <a:lstStyle/>
        <a:p>
          <a:endParaRPr lang="nl-NL" sz="1800"/>
        </a:p>
        <a:p>
          <a:endParaRPr lang="nl-NL" sz="1800"/>
        </a:p>
        <a:p>
          <a:r>
            <a:rPr lang="nl-NL" sz="1800"/>
            <a:t>Het is net alsof de klant verdwaald in zijn/haar hoofd en de organisatie die bij een vraag/opdracht hoort niet voor elkaar krijgt. </a:t>
          </a:r>
          <a:br>
            <a:rPr lang="nl-NL" sz="1800"/>
          </a:br>
          <a:endParaRPr lang="en-US" sz="1800" dirty="0"/>
        </a:p>
      </dgm:t>
    </dgm:pt>
    <dgm:pt modelId="{ADA372F5-6182-4C3C-9C00-E2E87D1D7F27}" type="parTrans" cxnId="{1FB64D39-F221-494F-945F-6A3522365508}">
      <dgm:prSet/>
      <dgm:spPr/>
      <dgm:t>
        <a:bodyPr/>
        <a:lstStyle/>
        <a:p>
          <a:endParaRPr lang="en-US"/>
        </a:p>
      </dgm:t>
    </dgm:pt>
    <dgm:pt modelId="{DADB5F51-EF82-4869-9EAA-AB9E8AF09A7D}" type="sibTrans" cxnId="{1FB64D39-F221-494F-945F-6A3522365508}">
      <dgm:prSet/>
      <dgm:spPr/>
      <dgm:t>
        <a:bodyPr/>
        <a:lstStyle/>
        <a:p>
          <a:endParaRPr lang="en-US"/>
        </a:p>
      </dgm:t>
    </dgm:pt>
    <dgm:pt modelId="{55D1B645-E89C-4B89-8B81-E6F47B301220}">
      <dgm:prSet custT="1"/>
      <dgm:spPr/>
      <dgm:t>
        <a:bodyPr/>
        <a:lstStyle/>
        <a:p>
          <a:r>
            <a:rPr lang="nl-NL" sz="1800"/>
            <a:t>Er kan zowel passief gedrag zijn bij overprikkeling, maar ook juist actief gedrag. Wat heeft de klant nodig om de prikkels te reguleren?</a:t>
          </a:r>
          <a:endParaRPr lang="en-US" sz="1800" dirty="0"/>
        </a:p>
      </dgm:t>
    </dgm:pt>
    <dgm:pt modelId="{2174006B-DC75-41D0-AED1-40F8156CB2AE}" type="parTrans" cxnId="{7A491CA7-A3A2-48F9-A4A4-0781945E30FF}">
      <dgm:prSet/>
      <dgm:spPr/>
      <dgm:t>
        <a:bodyPr/>
        <a:lstStyle/>
        <a:p>
          <a:endParaRPr lang="en-US"/>
        </a:p>
      </dgm:t>
    </dgm:pt>
    <dgm:pt modelId="{A1744D71-2524-4C44-A9D2-9864613A35DF}" type="sibTrans" cxnId="{7A491CA7-A3A2-48F9-A4A4-0781945E30FF}">
      <dgm:prSet/>
      <dgm:spPr/>
      <dgm:t>
        <a:bodyPr/>
        <a:lstStyle/>
        <a:p>
          <a:endParaRPr lang="en-US"/>
        </a:p>
      </dgm:t>
    </dgm:pt>
    <dgm:pt modelId="{B7892BBE-9868-4EB7-AA18-55981C6216C3}" type="pres">
      <dgm:prSet presAssocID="{283DEDBB-B3C5-423C-AECD-16383B6E7B1B}" presName="compositeShape" presStyleCnt="0">
        <dgm:presLayoutVars>
          <dgm:chMax val="7"/>
          <dgm:dir/>
          <dgm:resizeHandles val="exact"/>
        </dgm:presLayoutVars>
      </dgm:prSet>
      <dgm:spPr/>
    </dgm:pt>
    <dgm:pt modelId="{8804FB07-88DD-4E78-B978-A53981233ABF}" type="pres">
      <dgm:prSet presAssocID="{283DEDBB-B3C5-423C-AECD-16383B6E7B1B}" presName="wedge1" presStyleLbl="node1" presStyleIdx="0" presStyleCnt="4"/>
      <dgm:spPr/>
    </dgm:pt>
    <dgm:pt modelId="{D1A6F026-98E5-4F81-AAA8-58F63C3C17D0}" type="pres">
      <dgm:prSet presAssocID="{283DEDBB-B3C5-423C-AECD-16383B6E7B1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6FF2C5-959C-4121-8EA3-62FA97B11954}" type="pres">
      <dgm:prSet presAssocID="{283DEDBB-B3C5-423C-AECD-16383B6E7B1B}" presName="wedge2" presStyleLbl="node1" presStyleIdx="1" presStyleCnt="4"/>
      <dgm:spPr/>
    </dgm:pt>
    <dgm:pt modelId="{ADFF01FC-2EE8-4B65-A721-6CFA1773F065}" type="pres">
      <dgm:prSet presAssocID="{283DEDBB-B3C5-423C-AECD-16383B6E7B1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9988A70-F5E2-45BC-8E0A-26C143D40366}" type="pres">
      <dgm:prSet presAssocID="{283DEDBB-B3C5-423C-AECD-16383B6E7B1B}" presName="wedge3" presStyleLbl="node1" presStyleIdx="2" presStyleCnt="4"/>
      <dgm:spPr/>
    </dgm:pt>
    <dgm:pt modelId="{3E3DF098-0B36-4C80-9424-3FAD231AABEF}" type="pres">
      <dgm:prSet presAssocID="{283DEDBB-B3C5-423C-AECD-16383B6E7B1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6F20690-01A1-4D96-ACB2-BB4DEBA27A00}" type="pres">
      <dgm:prSet presAssocID="{283DEDBB-B3C5-423C-AECD-16383B6E7B1B}" presName="wedge4" presStyleLbl="node1" presStyleIdx="3" presStyleCnt="4"/>
      <dgm:spPr/>
    </dgm:pt>
    <dgm:pt modelId="{D3AB40EE-B736-4647-A0E1-98D49E6BFE86}" type="pres">
      <dgm:prSet presAssocID="{283DEDBB-B3C5-423C-AECD-16383B6E7B1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2B41D37-A620-4EB7-9432-90F31E3C6A99}" type="presOf" srcId="{9C8AACCF-AF8E-48E3-83EC-16168E6D6168}" destId="{ADFF01FC-2EE8-4B65-A721-6CFA1773F065}" srcOrd="1" destOrd="0" presId="urn:microsoft.com/office/officeart/2005/8/layout/chart3"/>
    <dgm:cxn modelId="{1FB64D39-F221-494F-945F-6A3522365508}" srcId="{283DEDBB-B3C5-423C-AECD-16383B6E7B1B}" destId="{4EDDAC0D-D7C8-425A-91FB-761AF4A6C51C}" srcOrd="2" destOrd="0" parTransId="{ADA372F5-6182-4C3C-9C00-E2E87D1D7F27}" sibTransId="{DADB5F51-EF82-4869-9EAA-AB9E8AF09A7D}"/>
    <dgm:cxn modelId="{5BA4325E-18AF-4671-84B4-D14CF0255138}" type="presOf" srcId="{55D1B645-E89C-4B89-8B81-E6F47B301220}" destId="{A6F20690-01A1-4D96-ACB2-BB4DEBA27A00}" srcOrd="0" destOrd="0" presId="urn:microsoft.com/office/officeart/2005/8/layout/chart3"/>
    <dgm:cxn modelId="{7B1A0743-3411-439F-80AE-585DDB520C40}" type="presOf" srcId="{1355F1B5-89C9-4754-B313-8B7AD77BC9B9}" destId="{8804FB07-88DD-4E78-B978-A53981233ABF}" srcOrd="0" destOrd="0" presId="urn:microsoft.com/office/officeart/2005/8/layout/chart3"/>
    <dgm:cxn modelId="{B833306E-6482-4646-B3E5-3412D5CF65EC}" type="presOf" srcId="{283DEDBB-B3C5-423C-AECD-16383B6E7B1B}" destId="{B7892BBE-9868-4EB7-AA18-55981C6216C3}" srcOrd="0" destOrd="0" presId="urn:microsoft.com/office/officeart/2005/8/layout/chart3"/>
    <dgm:cxn modelId="{8BB6894F-388D-4DE0-8217-E42ABE28F10C}" type="presOf" srcId="{4EDDAC0D-D7C8-425A-91FB-761AF4A6C51C}" destId="{D9988A70-F5E2-45BC-8E0A-26C143D40366}" srcOrd="0" destOrd="0" presId="urn:microsoft.com/office/officeart/2005/8/layout/chart3"/>
    <dgm:cxn modelId="{43FDD68E-8CCD-4EDA-BFC5-E5F649515F2A}" type="presOf" srcId="{55D1B645-E89C-4B89-8B81-E6F47B301220}" destId="{D3AB40EE-B736-4647-A0E1-98D49E6BFE86}" srcOrd="1" destOrd="0" presId="urn:microsoft.com/office/officeart/2005/8/layout/chart3"/>
    <dgm:cxn modelId="{63062595-EC07-4F08-AAE8-6CB69C565638}" srcId="{283DEDBB-B3C5-423C-AECD-16383B6E7B1B}" destId="{1355F1B5-89C9-4754-B313-8B7AD77BC9B9}" srcOrd="0" destOrd="0" parTransId="{2AF5E3F0-FB42-46BF-9EA1-312B9B91300E}" sibTransId="{4423A21D-972F-4F2F-A57D-ABF95A31F93F}"/>
    <dgm:cxn modelId="{347196A1-634E-4828-A160-6A1C48334193}" srcId="{283DEDBB-B3C5-423C-AECD-16383B6E7B1B}" destId="{9C8AACCF-AF8E-48E3-83EC-16168E6D6168}" srcOrd="1" destOrd="0" parTransId="{09EB3EE5-993A-4A77-B07A-1949B882368B}" sibTransId="{48E020B9-51CD-4BB8-AB5A-CCF1604C7E45}"/>
    <dgm:cxn modelId="{E0F4E4A6-78A7-438B-AE4A-79A580D2985B}" type="presOf" srcId="{9C8AACCF-AF8E-48E3-83EC-16168E6D6168}" destId="{556FF2C5-959C-4121-8EA3-62FA97B11954}" srcOrd="0" destOrd="0" presId="urn:microsoft.com/office/officeart/2005/8/layout/chart3"/>
    <dgm:cxn modelId="{7A491CA7-A3A2-48F9-A4A4-0781945E30FF}" srcId="{283DEDBB-B3C5-423C-AECD-16383B6E7B1B}" destId="{55D1B645-E89C-4B89-8B81-E6F47B301220}" srcOrd="3" destOrd="0" parTransId="{2174006B-DC75-41D0-AED1-40F8156CB2AE}" sibTransId="{A1744D71-2524-4C44-A9D2-9864613A35DF}"/>
    <dgm:cxn modelId="{AB8E75AF-CBB1-4C76-98BA-87B6DF99E372}" type="presOf" srcId="{1355F1B5-89C9-4754-B313-8B7AD77BC9B9}" destId="{D1A6F026-98E5-4F81-AAA8-58F63C3C17D0}" srcOrd="1" destOrd="0" presId="urn:microsoft.com/office/officeart/2005/8/layout/chart3"/>
    <dgm:cxn modelId="{A5ED47F6-407C-4C4E-8AC6-C3E5789FAF74}" type="presOf" srcId="{4EDDAC0D-D7C8-425A-91FB-761AF4A6C51C}" destId="{3E3DF098-0B36-4C80-9424-3FAD231AABEF}" srcOrd="1" destOrd="0" presId="urn:microsoft.com/office/officeart/2005/8/layout/chart3"/>
    <dgm:cxn modelId="{E0A602A0-2182-428D-993A-C681FCC28053}" type="presParOf" srcId="{B7892BBE-9868-4EB7-AA18-55981C6216C3}" destId="{8804FB07-88DD-4E78-B978-A53981233ABF}" srcOrd="0" destOrd="0" presId="urn:microsoft.com/office/officeart/2005/8/layout/chart3"/>
    <dgm:cxn modelId="{7A9C9292-E110-4B8D-9725-70C731AE8ECC}" type="presParOf" srcId="{B7892BBE-9868-4EB7-AA18-55981C6216C3}" destId="{D1A6F026-98E5-4F81-AAA8-58F63C3C17D0}" srcOrd="1" destOrd="0" presId="urn:microsoft.com/office/officeart/2005/8/layout/chart3"/>
    <dgm:cxn modelId="{04A556DE-BC8A-4DF1-A218-6787F3F04235}" type="presParOf" srcId="{B7892BBE-9868-4EB7-AA18-55981C6216C3}" destId="{556FF2C5-959C-4121-8EA3-62FA97B11954}" srcOrd="2" destOrd="0" presId="urn:microsoft.com/office/officeart/2005/8/layout/chart3"/>
    <dgm:cxn modelId="{39E30FEB-77DD-45AB-88F4-C85BD55592C7}" type="presParOf" srcId="{B7892BBE-9868-4EB7-AA18-55981C6216C3}" destId="{ADFF01FC-2EE8-4B65-A721-6CFA1773F065}" srcOrd="3" destOrd="0" presId="urn:microsoft.com/office/officeart/2005/8/layout/chart3"/>
    <dgm:cxn modelId="{36202096-9C16-4641-BBDE-BABFD100C899}" type="presParOf" srcId="{B7892BBE-9868-4EB7-AA18-55981C6216C3}" destId="{D9988A70-F5E2-45BC-8E0A-26C143D40366}" srcOrd="4" destOrd="0" presId="urn:microsoft.com/office/officeart/2005/8/layout/chart3"/>
    <dgm:cxn modelId="{604C6B46-69FB-470B-8FBD-B0096F859FC5}" type="presParOf" srcId="{B7892BBE-9868-4EB7-AA18-55981C6216C3}" destId="{3E3DF098-0B36-4C80-9424-3FAD231AABEF}" srcOrd="5" destOrd="0" presId="urn:microsoft.com/office/officeart/2005/8/layout/chart3"/>
    <dgm:cxn modelId="{BE49FCF6-6FBF-40E5-9E26-D6DF85AAEA00}" type="presParOf" srcId="{B7892BBE-9868-4EB7-AA18-55981C6216C3}" destId="{A6F20690-01A1-4D96-ACB2-BB4DEBA27A00}" srcOrd="6" destOrd="0" presId="urn:microsoft.com/office/officeart/2005/8/layout/chart3"/>
    <dgm:cxn modelId="{508EA52A-17B3-4D91-9751-CF415839F09D}" type="presParOf" srcId="{B7892BBE-9868-4EB7-AA18-55981C6216C3}" destId="{D3AB40EE-B736-4647-A0E1-98D49E6BFE8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FC2A8-305B-44D3-B07B-E0F35B93928E}">
      <dsp:nvSpPr>
        <dsp:cNvPr id="0" name=""/>
        <dsp:cNvSpPr/>
      </dsp:nvSpPr>
      <dsp:spPr>
        <a:xfrm>
          <a:off x="391792" y="39007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NAH</a:t>
          </a:r>
        </a:p>
      </dsp:txBody>
      <dsp:txXfrm>
        <a:off x="391792" y="39007"/>
        <a:ext cx="2095083" cy="1257050"/>
      </dsp:txXfrm>
    </dsp:sp>
    <dsp:sp modelId="{B4F97FBC-6835-4C17-A9E8-B83E0AB1D100}">
      <dsp:nvSpPr>
        <dsp:cNvPr id="0" name=""/>
        <dsp:cNvSpPr/>
      </dsp:nvSpPr>
      <dsp:spPr>
        <a:xfrm>
          <a:off x="2664936" y="1157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AUTISME</a:t>
          </a:r>
        </a:p>
      </dsp:txBody>
      <dsp:txXfrm>
        <a:off x="2664936" y="1157"/>
        <a:ext cx="2095083" cy="1257050"/>
      </dsp:txXfrm>
    </dsp:sp>
    <dsp:sp modelId="{52B5A434-0185-4A27-84C9-F47DC766CFA2}">
      <dsp:nvSpPr>
        <dsp:cNvPr id="0" name=""/>
        <dsp:cNvSpPr/>
      </dsp:nvSpPr>
      <dsp:spPr>
        <a:xfrm>
          <a:off x="4969528" y="1157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(Z)EMB</a:t>
          </a:r>
          <a:endParaRPr lang="en-US" sz="1600" kern="1200" dirty="0"/>
        </a:p>
      </dsp:txBody>
      <dsp:txXfrm>
        <a:off x="4969528" y="1157"/>
        <a:ext cx="2095083" cy="1257050"/>
      </dsp:txXfrm>
    </dsp:sp>
    <dsp:sp modelId="{3C19BD2C-DF89-4DD0-940A-8E9DFA4ED6AD}">
      <dsp:nvSpPr>
        <dsp:cNvPr id="0" name=""/>
        <dsp:cNvSpPr/>
      </dsp:nvSpPr>
      <dsp:spPr>
        <a:xfrm>
          <a:off x="7274120" y="1157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GEDRAGSPROBLEMEN</a:t>
          </a:r>
          <a:endParaRPr lang="en-US" sz="1600" kern="1200" dirty="0"/>
        </a:p>
      </dsp:txBody>
      <dsp:txXfrm>
        <a:off x="7274120" y="1157"/>
        <a:ext cx="2095083" cy="1257050"/>
      </dsp:txXfrm>
    </dsp:sp>
    <dsp:sp modelId="{D23DC36B-ECD3-4874-887C-25E065A7D950}">
      <dsp:nvSpPr>
        <dsp:cNvPr id="0" name=""/>
        <dsp:cNvSpPr/>
      </dsp:nvSpPr>
      <dsp:spPr>
        <a:xfrm>
          <a:off x="360344" y="1467715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DEMENTIE</a:t>
          </a:r>
          <a:endParaRPr lang="en-US" sz="1600" kern="1200" dirty="0"/>
        </a:p>
      </dsp:txBody>
      <dsp:txXfrm>
        <a:off x="360344" y="1467715"/>
        <a:ext cx="2095083" cy="1257050"/>
      </dsp:txXfrm>
    </dsp:sp>
    <dsp:sp modelId="{86C704F1-3CDA-4C46-83D2-4FDC285C7EE0}">
      <dsp:nvSpPr>
        <dsp:cNvPr id="0" name=""/>
        <dsp:cNvSpPr/>
      </dsp:nvSpPr>
      <dsp:spPr>
        <a:xfrm>
          <a:off x="2664936" y="1467715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LONG COVID</a:t>
          </a:r>
          <a:endParaRPr lang="en-US" sz="1600" kern="1200" dirty="0"/>
        </a:p>
      </dsp:txBody>
      <dsp:txXfrm>
        <a:off x="2664936" y="1467715"/>
        <a:ext cx="2095083" cy="1257050"/>
      </dsp:txXfrm>
    </dsp:sp>
    <dsp:sp modelId="{8BA13761-6A16-4449-B339-42D30F3DDD0D}">
      <dsp:nvSpPr>
        <dsp:cNvPr id="0" name=""/>
        <dsp:cNvSpPr/>
      </dsp:nvSpPr>
      <dsp:spPr>
        <a:xfrm>
          <a:off x="4969528" y="1467715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TOS</a:t>
          </a:r>
          <a:endParaRPr lang="en-US" sz="1600" kern="1200" dirty="0"/>
        </a:p>
      </dsp:txBody>
      <dsp:txXfrm>
        <a:off x="4969528" y="1467715"/>
        <a:ext cx="2095083" cy="1257050"/>
      </dsp:txXfrm>
    </dsp:sp>
    <dsp:sp modelId="{F2F1218A-9F6C-4FEF-9924-90B5274BD7E0}">
      <dsp:nvSpPr>
        <dsp:cNvPr id="0" name=""/>
        <dsp:cNvSpPr/>
      </dsp:nvSpPr>
      <dsp:spPr>
        <a:xfrm>
          <a:off x="7274120" y="1467715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GENETISCH</a:t>
          </a:r>
          <a:br>
            <a:rPr lang="nl-NL" sz="1600" kern="1200" dirty="0"/>
          </a:br>
          <a:r>
            <a:rPr lang="nl-NL" sz="1600" kern="1200" dirty="0"/>
            <a:t>SYNDROOM</a:t>
          </a:r>
          <a:endParaRPr lang="en-US" sz="1600" kern="1200" dirty="0"/>
        </a:p>
      </dsp:txBody>
      <dsp:txXfrm>
        <a:off x="7274120" y="1467715"/>
        <a:ext cx="2095083" cy="1257050"/>
      </dsp:txXfrm>
    </dsp:sp>
    <dsp:sp modelId="{2C6AAE2A-0CB6-4417-B6AB-DBA8D3C3D6E9}">
      <dsp:nvSpPr>
        <dsp:cNvPr id="0" name=""/>
        <dsp:cNvSpPr/>
      </dsp:nvSpPr>
      <dsp:spPr>
        <a:xfrm>
          <a:off x="360344" y="2934274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MEDISCHE (onopgemerkte)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KLACHT</a:t>
          </a:r>
          <a:endParaRPr lang="en-US" sz="1600" kern="1200" dirty="0"/>
        </a:p>
      </dsp:txBody>
      <dsp:txXfrm>
        <a:off x="360344" y="2934274"/>
        <a:ext cx="2095083" cy="1257050"/>
      </dsp:txXfrm>
    </dsp:sp>
    <dsp:sp modelId="{280F536A-DEB6-49E9-A2FC-0BBDF4097DDB}">
      <dsp:nvSpPr>
        <dsp:cNvPr id="0" name=""/>
        <dsp:cNvSpPr/>
      </dsp:nvSpPr>
      <dsp:spPr>
        <a:xfrm>
          <a:off x="2664936" y="2934274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BURN-OUT</a:t>
          </a:r>
          <a:endParaRPr lang="en-US" sz="1600" kern="1200" dirty="0"/>
        </a:p>
      </dsp:txBody>
      <dsp:txXfrm>
        <a:off x="2664936" y="2934274"/>
        <a:ext cx="2095083" cy="1257050"/>
      </dsp:txXfrm>
    </dsp:sp>
    <dsp:sp modelId="{A50107F2-4CAA-4C6A-9B52-55DE2253A204}">
      <dsp:nvSpPr>
        <dsp:cNvPr id="0" name=""/>
        <dsp:cNvSpPr/>
      </dsp:nvSpPr>
      <dsp:spPr>
        <a:xfrm>
          <a:off x="4969528" y="2934274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OUDERS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BEGELEIDERS</a:t>
          </a:r>
          <a:endParaRPr lang="en-US" sz="1600" kern="1200" dirty="0"/>
        </a:p>
      </dsp:txBody>
      <dsp:txXfrm>
        <a:off x="4969528" y="2934274"/>
        <a:ext cx="2095083" cy="1257050"/>
      </dsp:txXfrm>
    </dsp:sp>
    <dsp:sp modelId="{B8A9F67A-26AB-41A9-BE75-353DCFB9EB8B}">
      <dsp:nvSpPr>
        <dsp:cNvPr id="0" name=""/>
        <dsp:cNvSpPr/>
      </dsp:nvSpPr>
      <dsp:spPr>
        <a:xfrm>
          <a:off x="7274120" y="2934274"/>
          <a:ext cx="2095083" cy="125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ZIEKTE</a:t>
          </a:r>
        </a:p>
      </dsp:txBody>
      <dsp:txXfrm>
        <a:off x="7274120" y="2934274"/>
        <a:ext cx="2095083" cy="1257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4FB07-88DD-4E78-B978-A53981233ABF}">
      <dsp:nvSpPr>
        <dsp:cNvPr id="0" name=""/>
        <dsp:cNvSpPr/>
      </dsp:nvSpPr>
      <dsp:spPr>
        <a:xfrm>
          <a:off x="2642351" y="392440"/>
          <a:ext cx="5291328" cy="5291328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Er is sprake van onmacht, verdriet, frustratie en veel vraagtekens bij de klanten en ouders/ verzorgers/ begeleiders/ omgeving.</a:t>
          </a:r>
          <a:endParaRPr lang="en-US" sz="1800" kern="1200" dirty="0"/>
        </a:p>
      </dsp:txBody>
      <dsp:txXfrm>
        <a:off x="5348488" y="1371335"/>
        <a:ext cx="1952752" cy="1574800"/>
      </dsp:txXfrm>
    </dsp:sp>
    <dsp:sp modelId="{556FF2C5-959C-4121-8EA3-62FA97B11954}">
      <dsp:nvSpPr>
        <dsp:cNvPr id="0" name=""/>
        <dsp:cNvSpPr/>
      </dsp:nvSpPr>
      <dsp:spPr>
        <a:xfrm>
          <a:off x="2419360" y="615431"/>
          <a:ext cx="5291328" cy="529132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Dit heeft in de meeste casussen te maken met de uitvoerende vaardigheden die worden belemmerd door informatie verwerking. </a:t>
          </a:r>
          <a:endParaRPr lang="en-US" sz="1800" kern="1200" dirty="0"/>
        </a:p>
      </dsp:txBody>
      <dsp:txXfrm>
        <a:off x="5159512" y="3355583"/>
        <a:ext cx="1952752" cy="1574800"/>
      </dsp:txXfrm>
    </dsp:sp>
    <dsp:sp modelId="{D9988A70-F5E2-45BC-8E0A-26C143D40366}">
      <dsp:nvSpPr>
        <dsp:cNvPr id="0" name=""/>
        <dsp:cNvSpPr/>
      </dsp:nvSpPr>
      <dsp:spPr>
        <a:xfrm>
          <a:off x="2419360" y="615431"/>
          <a:ext cx="5291328" cy="5291328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Het is net alsof de klant verdwaald in zijn/haar hoofd en de organisatie die bij een vraag/opdracht hoort niet voor elkaar krijgt. </a:t>
          </a:r>
          <a:br>
            <a:rPr lang="nl-NL" sz="1800" kern="1200"/>
          </a:br>
          <a:endParaRPr lang="en-US" sz="1800" kern="1200" dirty="0"/>
        </a:p>
      </dsp:txBody>
      <dsp:txXfrm>
        <a:off x="3017784" y="3355583"/>
        <a:ext cx="1952752" cy="1574800"/>
      </dsp:txXfrm>
    </dsp:sp>
    <dsp:sp modelId="{A6F20690-01A1-4D96-ACB2-BB4DEBA27A00}">
      <dsp:nvSpPr>
        <dsp:cNvPr id="0" name=""/>
        <dsp:cNvSpPr/>
      </dsp:nvSpPr>
      <dsp:spPr>
        <a:xfrm>
          <a:off x="2419360" y="615431"/>
          <a:ext cx="5291328" cy="52913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Er kan zowel passief gedrag zijn bij overprikkeling, maar ook juist actief gedrag. Wat heeft de klant nodig om de prikkels te reguleren?</a:t>
          </a:r>
          <a:endParaRPr lang="en-US" sz="1800" kern="1200" dirty="0"/>
        </a:p>
      </dsp:txBody>
      <dsp:txXfrm>
        <a:off x="3017784" y="1591807"/>
        <a:ext cx="1952752" cy="157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3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7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8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5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0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December 11,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December 11,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‹nr.›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7427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fif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fif"/><Relationship Id="rId7" Type="http://schemas.openxmlformats.org/officeDocument/2006/relationships/image" Target="../media/image17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11" Type="http://schemas.openxmlformats.org/officeDocument/2006/relationships/image" Target="../media/image21.jfif"/><Relationship Id="rId5" Type="http://schemas.openxmlformats.org/officeDocument/2006/relationships/image" Target="../media/image15.jfif"/><Relationship Id="rId10" Type="http://schemas.openxmlformats.org/officeDocument/2006/relationships/image" Target="../media/image20.jfif"/><Relationship Id="rId4" Type="http://schemas.openxmlformats.org/officeDocument/2006/relationships/image" Target="../media/image14.jfif"/><Relationship Id="rId9" Type="http://schemas.openxmlformats.org/officeDocument/2006/relationships/image" Target="../media/image1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9DE0E-F039-443E-AF60-E4B6AA72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1000">
                <a:schemeClr val="accent2">
                  <a:alpha val="4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49000">
                <a:schemeClr val="accent6">
                  <a:lumMod val="75000"/>
                  <a:alpha val="0"/>
                </a:schemeClr>
              </a:gs>
              <a:gs pos="99000">
                <a:schemeClr val="accent6">
                  <a:alpha val="7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87C6ED-19EF-1AC1-5219-1910C0D01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28" y="1107440"/>
            <a:ext cx="7963592" cy="177912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dirty="0">
                <a:solidFill>
                  <a:schemeClr val="accent4">
                    <a:lumMod val="50000"/>
                  </a:schemeClr>
                </a:solidFill>
              </a:rPr>
              <a:t>Inspirerende zoom over:</a:t>
            </a:r>
            <a:br>
              <a:rPr lang="nl-NL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Verbinding </a:t>
            </a:r>
            <a:r>
              <a:rPr lang="nl-NL" sz="2700" dirty="0">
                <a:solidFill>
                  <a:schemeClr val="bg1"/>
                </a:solidFill>
              </a:rPr>
              <a:t>door</a:t>
            </a:r>
            <a:r>
              <a:rPr lang="nl-NL" dirty="0">
                <a:solidFill>
                  <a:schemeClr val="bg1"/>
                </a:solidFill>
              </a:rPr>
              <a:t>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signalen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vertalen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7F62EC-FB10-8337-2BE9-A12DB7457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151" y="5262880"/>
            <a:ext cx="6049609" cy="751840"/>
          </a:xfrm>
        </p:spPr>
        <p:txBody>
          <a:bodyPr anchor="b">
            <a:normAutofit/>
          </a:bodyPr>
          <a:lstStyle/>
          <a:p>
            <a:pPr algn="l"/>
            <a:r>
              <a:rPr lang="nl-NL" sz="1400" dirty="0">
                <a:solidFill>
                  <a:schemeClr val="accent4">
                    <a:lumMod val="75000"/>
                  </a:schemeClr>
                </a:solidFill>
              </a:rPr>
              <a:t>Gemaakt door Juul van den </a:t>
            </a:r>
            <a:r>
              <a:rPr lang="nl-NL" sz="1400" dirty="0" err="1">
                <a:solidFill>
                  <a:schemeClr val="accent4">
                    <a:lumMod val="75000"/>
                  </a:schemeClr>
                </a:solidFill>
              </a:rPr>
              <a:t>Hombergh</a:t>
            </a:r>
            <a:r>
              <a:rPr lang="nl-NL" sz="1400" dirty="0">
                <a:solidFill>
                  <a:schemeClr val="accent4">
                    <a:lumMod val="75000"/>
                  </a:schemeClr>
                </a:solidFill>
              </a:rPr>
              <a:t> en Mariëlle Swartjes</a:t>
            </a:r>
          </a:p>
        </p:txBody>
      </p:sp>
      <p:pic>
        <p:nvPicPr>
          <p:cNvPr id="4" name="Picture 3" descr="Pastelkleuren in een ontwerp van een hellend oppervlak">
            <a:extLst>
              <a:ext uri="{FF2B5EF4-FFF2-40B4-BE49-F238E27FC236}">
                <a16:creationId xmlns:a16="http://schemas.microsoft.com/office/drawing/2014/main" id="{A662B43A-91AD-670C-6BE4-F4C15F674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9" r="41256" b="-1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734E53E-4F63-44CB-B70A-5DDFEE05E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E32D53-FD05-46F1-97E2-C13949F59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" y="1"/>
            <a:ext cx="8110817" cy="6858000"/>
          </a:xfrm>
          <a:prstGeom prst="rect">
            <a:avLst/>
          </a:prstGeom>
          <a:gradFill>
            <a:gsLst>
              <a:gs pos="300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A9E872-DB12-4A7B-A151-052FA0773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26408" y="-626408"/>
            <a:ext cx="6858002" cy="8110817"/>
          </a:xfrm>
          <a:prstGeom prst="rect">
            <a:avLst/>
          </a:prstGeom>
          <a:gradFill>
            <a:gsLst>
              <a:gs pos="11000">
                <a:schemeClr val="accent2">
                  <a:alpha val="63000"/>
                </a:schemeClr>
              </a:gs>
              <a:gs pos="99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984CFC-8941-41C1-9730-F447E13EB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877393" y="-1877393"/>
            <a:ext cx="4356024" cy="8110814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26000"/>
                </a:schemeClr>
              </a:gs>
              <a:gs pos="92000">
                <a:schemeClr val="accent5">
                  <a:alpha val="3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185161-AC26-4077-A972-6C3306B24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39" y="447866"/>
            <a:ext cx="6805130" cy="5909388"/>
          </a:xfrm>
          <a:prstGeom prst="rect">
            <a:avLst/>
          </a:prstGeom>
          <a:gradFill>
            <a:gsLst>
              <a:gs pos="38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5">
                  <a:alpha val="4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B0F207-7872-4A1E-BCCD-EBF4B8A6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174217">
            <a:off x="2279676" y="127786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CA112E-A0C2-17E7-D5CF-A87FE84F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52875"/>
            <a:ext cx="8009211" cy="4600405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spc="750" dirty="0" err="1">
                <a:solidFill>
                  <a:schemeClr val="bg1"/>
                </a:solidFill>
              </a:rPr>
              <a:t>Wanneer</a:t>
            </a:r>
            <a:r>
              <a:rPr lang="en-US" sz="2800" spc="750" dirty="0">
                <a:solidFill>
                  <a:schemeClr val="bg1"/>
                </a:solidFill>
              </a:rPr>
              <a:t> je 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onderzoekt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wat in de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weg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staat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om </a:t>
            </a:r>
            <a:r>
              <a:rPr lang="en-US" sz="2800" spc="750" dirty="0">
                <a:solidFill>
                  <a:schemeClr val="bg1"/>
                </a:solidFill>
              </a:rPr>
              <a:t>(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angstige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)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gedachten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los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laten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heb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je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meer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ruimte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om vol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vertrouwen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te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spc="750" dirty="0" err="1">
                <a:solidFill>
                  <a:schemeClr val="bg1"/>
                </a:solidFill>
                <a:effectLst/>
              </a:rPr>
              <a:t>zijn</a:t>
            </a:r>
            <a:r>
              <a:rPr lang="en-US" sz="2800" spc="750" dirty="0">
                <a:solidFill>
                  <a:schemeClr val="bg1"/>
                </a:solidFill>
                <a:effectLst/>
              </a:rPr>
              <a:t>.</a:t>
            </a:r>
            <a:br>
              <a:rPr lang="en-US" sz="2800" spc="750" dirty="0">
                <a:solidFill>
                  <a:schemeClr val="bg1"/>
                </a:solidFill>
                <a:effectLst/>
              </a:rPr>
            </a:br>
            <a:endParaRPr lang="en-US" sz="2800" spc="750" dirty="0">
              <a:solidFill>
                <a:schemeClr val="bg1"/>
              </a:solidFill>
            </a:endParaRPr>
          </a:p>
        </p:txBody>
      </p:sp>
      <p:pic>
        <p:nvPicPr>
          <p:cNvPr id="5" name="Graphic 4" descr="Klavertje met vier bladeren silhouet">
            <a:extLst>
              <a:ext uri="{FF2B5EF4-FFF2-40B4-BE49-F238E27FC236}">
                <a16:creationId xmlns:a16="http://schemas.microsoft.com/office/drawing/2014/main" id="{78E5090F-A681-792D-3D2D-56784FC63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7147" y="1865173"/>
            <a:ext cx="3127653" cy="31276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B9B92E6-4ED1-F663-8C57-C0F0CBC58943}"/>
              </a:ext>
            </a:extLst>
          </p:cNvPr>
          <p:cNvSpPr txBox="1"/>
          <p:nvPr/>
        </p:nvSpPr>
        <p:spPr>
          <a:xfrm>
            <a:off x="4114800" y="1767840"/>
            <a:ext cx="7975599" cy="491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9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2BE42-71FE-A9B4-9508-D5CD2F05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598160"/>
            <a:ext cx="3454400" cy="757354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158BC0-553C-252C-90E7-638BB74C1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560"/>
            <a:ext cx="11521440" cy="4612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Tijdens de ontwikkeling en research van ons protocol hebben wij verschillende boeken gebruikt die voor jullie ook ondersteunend kunnen zijn. </a:t>
            </a:r>
            <a:br>
              <a:rPr lang="nl-NL" sz="2800" dirty="0"/>
            </a:br>
            <a:r>
              <a:rPr lang="nl-NL" sz="2800" dirty="0"/>
              <a:t>Hieronder de titels met schrijver.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82EB01E-1DA0-E7E3-4ECC-D0BBF7ADAE60}"/>
              </a:ext>
            </a:extLst>
          </p:cNvPr>
          <p:cNvSpPr txBox="1"/>
          <p:nvPr/>
        </p:nvSpPr>
        <p:spPr>
          <a:xfrm>
            <a:off x="457200" y="1595120"/>
            <a:ext cx="11059160" cy="445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*HOUVAST-contact gericht spelen en leren - Anneke Groot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*Overprikkeling bij kinderen – Drs. K.M.W. Janssen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*Geef me de vijf- Colette de Bruin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*Hormonen en neurotransmitters activeren met kosmische symbolen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Dr. </a:t>
            </a:r>
            <a:r>
              <a:rPr lang="nl-NL" sz="2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Diethard</a:t>
            </a:r>
            <a:r>
              <a:rPr lang="nl-NL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Stelzl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*Gelijk goed beginnen – Tessa Roseboom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*Bach Bloesem therapie – Jeremy </a:t>
            </a:r>
            <a:r>
              <a:rPr lang="nl-NL" sz="2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Harwood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*Je bent je eigen medicijn – Dr. Judith M. </a:t>
            </a:r>
            <a:r>
              <a:rPr lang="nl-NL" sz="24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Kocken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2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9F897FA-DB03-CFBB-4C2E-F48132092A56}"/>
              </a:ext>
            </a:extLst>
          </p:cNvPr>
          <p:cNvSpPr txBox="1"/>
          <p:nvPr/>
        </p:nvSpPr>
        <p:spPr>
          <a:xfrm>
            <a:off x="365760" y="320015"/>
            <a:ext cx="7559040" cy="18216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Ben je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geïnspireerd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geraakt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door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deze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avond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wil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een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workshop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volgen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of 1 op 1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leren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werken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met het protocol, “VERBINDIING DOOR SIGNALEN TE VERTALEN”, 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neem dan contact met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mij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op!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4" descr="Handen die puzzelstukjes vasthouden">
            <a:extLst>
              <a:ext uri="{FF2B5EF4-FFF2-40B4-BE49-F238E27FC236}">
                <a16:creationId xmlns:a16="http://schemas.microsoft.com/office/drawing/2014/main" id="{179C489B-0D84-90DF-F31F-3DE687D6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r="14708" b="-2"/>
          <a:stretch/>
        </p:blipFill>
        <p:spPr>
          <a:xfrm rot="21600000">
            <a:off x="7159636" y="2461259"/>
            <a:ext cx="4076701" cy="407672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C5C7A51-C2D7-700A-C017-293DEAD7B75B}"/>
              </a:ext>
            </a:extLst>
          </p:cNvPr>
          <p:cNvSpPr txBox="1"/>
          <p:nvPr/>
        </p:nvSpPr>
        <p:spPr>
          <a:xfrm flipV="1">
            <a:off x="1371599" y="5622052"/>
            <a:ext cx="5268037" cy="6466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6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AC0D4D8-9F59-4D44-7924-B88D57747AE0}"/>
              </a:ext>
            </a:extLst>
          </p:cNvPr>
          <p:cNvSpPr txBox="1"/>
          <p:nvPr/>
        </p:nvSpPr>
        <p:spPr>
          <a:xfrm>
            <a:off x="365760" y="2408474"/>
            <a:ext cx="67938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Workshop: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Minimaal 4 personen tot maximaal 8 personen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Ochtend of middag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Tijdsinvestering 3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Inclusief koffie, thee, water en versnaperingen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€ 109,- </a:t>
            </a:r>
            <a:r>
              <a:rPr lang="nl-NL" sz="2000" dirty="0" err="1"/>
              <a:t>p.p</a:t>
            </a:r>
            <a:r>
              <a:rPr lang="nl-NL" sz="2000" dirty="0"/>
              <a:t> inclusief protocol</a:t>
            </a:r>
          </a:p>
          <a:p>
            <a:endParaRPr lang="nl-NL" sz="2000" dirty="0"/>
          </a:p>
          <a:p>
            <a:r>
              <a:rPr lang="nl-NL" sz="2000" dirty="0"/>
              <a:t>1 op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Uitleg/demo gedurende sessie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Ochtend of middag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Tijdsinvestering 2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€ 149,- inclusief protocol</a:t>
            </a:r>
          </a:p>
          <a:p>
            <a:endParaRPr lang="nl-NL" dirty="0"/>
          </a:p>
          <a:p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nl-NL" sz="2400" dirty="0">
                <a:solidFill>
                  <a:schemeClr val="accent4">
                    <a:lumMod val="75000"/>
                  </a:schemeClr>
                </a:solidFill>
              </a:rPr>
              <a:t>DANK VOOR JULLIE AANWEZIGHEID VANAVOND!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1D43E67-F079-5B1A-A97F-73B0A262F4FD}"/>
              </a:ext>
            </a:extLst>
          </p:cNvPr>
          <p:cNvSpPr txBox="1"/>
          <p:nvPr/>
        </p:nvSpPr>
        <p:spPr>
          <a:xfrm>
            <a:off x="8422640" y="548640"/>
            <a:ext cx="3677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Mariëlle Swartjes </a:t>
            </a:r>
          </a:p>
          <a:p>
            <a:r>
              <a:rPr lang="nl-NL" sz="2800" b="1" dirty="0"/>
              <a:t>0658761023</a:t>
            </a:r>
          </a:p>
          <a:p>
            <a:r>
              <a:rPr lang="nl-NL" sz="2800" b="1" dirty="0"/>
              <a:t>marnei@marnei.nl</a:t>
            </a:r>
          </a:p>
        </p:txBody>
      </p:sp>
    </p:spTree>
    <p:extLst>
      <p:ext uri="{BB962C8B-B14F-4D97-AF65-F5344CB8AC3E}">
        <p14:creationId xmlns:p14="http://schemas.microsoft.com/office/powerpoint/2010/main" val="230070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987346-0F01-30CA-2C6C-853D913B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74427"/>
            <a:ext cx="10871202" cy="9715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700" dirty="0">
                <a:solidFill>
                  <a:schemeClr val="bg1"/>
                </a:solidFill>
              </a:rPr>
              <a:t>Hoe is dit protocol ontstaan?</a:t>
            </a:r>
            <a:br>
              <a:rPr lang="nl-NL" sz="2700" dirty="0">
                <a:solidFill>
                  <a:schemeClr val="bg1"/>
                </a:solidFill>
              </a:rPr>
            </a:br>
            <a:r>
              <a:rPr lang="nl-NL" sz="2700" dirty="0">
                <a:solidFill>
                  <a:schemeClr val="bg1"/>
                </a:solidFill>
              </a:rPr>
              <a:t>Voor welke doelgroep is het gemaakt?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DBB2C132-4AA5-3712-4DC0-7D86654D5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057908"/>
              </p:ext>
            </p:extLst>
          </p:nvPr>
        </p:nvGraphicFramePr>
        <p:xfrm>
          <a:off x="1311734" y="1608878"/>
          <a:ext cx="9729549" cy="419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69145176-77D3-2A26-0262-CFC171B69A31}"/>
              </a:ext>
            </a:extLst>
          </p:cNvPr>
          <p:cNvSpPr txBox="1"/>
          <p:nvPr/>
        </p:nvSpPr>
        <p:spPr>
          <a:xfrm>
            <a:off x="284480" y="5700582"/>
            <a:ext cx="1152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spcAft>
                <a:spcPts val="600"/>
              </a:spcAft>
            </a:pPr>
            <a:r>
              <a:rPr lang="nl-NL" sz="2400" kern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Contact met eenieder is belangrijk. Het is de sleutel (ingang) tot leren-en ontwikkeling komen. Begrip en integratie zorgen voor herstel van een disbalans.</a:t>
            </a:r>
            <a:endParaRPr lang="nl-NL" sz="24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5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F98561-7949-4C08-9851-D68B4237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33680"/>
            <a:ext cx="11643360" cy="1445609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accent4">
                    <a:lumMod val="50000"/>
                  </a:schemeClr>
                </a:solidFill>
                <a:effectLst/>
              </a:rPr>
              <a:t>Op </a:t>
            </a: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welke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manier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kijk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jij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naar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signalen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  <a:effectLst/>
              </a:rPr>
              <a:t> van </a:t>
            </a: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een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individu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  <a:effectLst/>
              </a:rPr>
              <a:t>?</a:t>
            </a:r>
            <a:br>
              <a:rPr lang="en-US" sz="310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endParaRPr lang="en-US" sz="3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74C589-7E40-835B-2109-D7F1EA225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" y="1442720"/>
            <a:ext cx="7193279" cy="4785360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  </a:t>
            </a:r>
            <a:r>
              <a:rPr lang="en-US" sz="2800" dirty="0">
                <a:effectLst/>
              </a:rPr>
              <a:t>Het is </a:t>
            </a:r>
            <a:r>
              <a:rPr lang="en-US" sz="2800" dirty="0" err="1">
                <a:effectLst/>
              </a:rPr>
              <a:t>belangrijk</a:t>
            </a:r>
            <a:r>
              <a:rPr lang="en-US" sz="2800" dirty="0">
                <a:effectLst/>
              </a:rPr>
              <a:t> om </a:t>
            </a:r>
            <a:r>
              <a:rPr lang="en-US" sz="2800" dirty="0" err="1">
                <a:effectLst/>
              </a:rPr>
              <a:t>accepterend</a:t>
            </a:r>
            <a:r>
              <a:rPr lang="en-US" sz="2800" dirty="0">
                <a:effectLst/>
              </a:rPr>
              <a:t>, open </a:t>
            </a:r>
            <a:r>
              <a:rPr lang="en-US" sz="2800" dirty="0" err="1">
                <a:effectLst/>
              </a:rPr>
              <a:t>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ontspannen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zijn</a:t>
            </a:r>
            <a:r>
              <a:rPr lang="en-US" sz="2800" dirty="0">
                <a:effectLst/>
              </a:rPr>
              <a:t>,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  </a:t>
            </a:r>
            <a:r>
              <a:rPr lang="en-US" sz="2800" dirty="0" err="1">
                <a:effectLst/>
              </a:rPr>
              <a:t>dat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levert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nabijheid</a:t>
            </a:r>
            <a:r>
              <a:rPr lang="en-US" sz="2800" dirty="0">
                <a:effectLst/>
              </a:rPr>
              <a:t> op. </a:t>
            </a:r>
            <a:r>
              <a:rPr lang="en-US" sz="2800" dirty="0" err="1">
                <a:effectLst/>
              </a:rPr>
              <a:t>Afstemmen</a:t>
            </a:r>
            <a:r>
              <a:rPr lang="en-US" sz="2800" dirty="0">
                <a:effectLst/>
              </a:rPr>
              <a:t> is </a:t>
            </a:r>
            <a:r>
              <a:rPr lang="en-US" sz="2800" dirty="0" err="1">
                <a:effectLst/>
              </a:rPr>
              <a:t>leren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langzamer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</a:t>
            </a:r>
            <a:r>
              <a:rPr lang="en-US" sz="2800" dirty="0">
                <a:effectLst/>
              </a:rPr>
              <a:t>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  </a:t>
            </a:r>
            <a:r>
              <a:rPr lang="en-US" sz="2800" dirty="0" err="1">
                <a:effectLst/>
              </a:rPr>
              <a:t>gaan</a:t>
            </a:r>
            <a:r>
              <a:rPr lang="en-US" sz="2800" dirty="0">
                <a:effectLst/>
              </a:rPr>
              <a:t>, in het moment </a:t>
            </a:r>
            <a:r>
              <a:rPr lang="en-US" sz="2800" dirty="0" err="1">
                <a:effectLst/>
              </a:rPr>
              <a:t>te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zijn</a:t>
            </a:r>
            <a:r>
              <a:rPr lang="en-US" sz="2800" dirty="0">
                <a:effectLst/>
              </a:rPr>
              <a:t>, open </a:t>
            </a:r>
            <a:r>
              <a:rPr lang="en-US" sz="2800" dirty="0" err="1">
                <a:effectLst/>
              </a:rPr>
              <a:t>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zonder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oordeel</a:t>
            </a:r>
            <a:r>
              <a:rPr lang="en-US" sz="2800" dirty="0">
                <a:effectLst/>
              </a:rPr>
              <a:t>. </a:t>
            </a:r>
            <a:r>
              <a:rPr lang="en-US" sz="2800" dirty="0" err="1"/>
              <a:t>Puur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 rapport </a:t>
            </a:r>
            <a:r>
              <a:rPr lang="en-US" sz="2800" dirty="0" err="1"/>
              <a:t>maken</a:t>
            </a:r>
            <a:r>
              <a:rPr lang="en-US" sz="2800" dirty="0"/>
              <a:t>!</a:t>
            </a:r>
            <a:br>
              <a:rPr lang="en-US" sz="2800" dirty="0"/>
            </a:b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  </a:t>
            </a:r>
            <a:r>
              <a:rPr lang="en-US" sz="2800" dirty="0" err="1">
                <a:effectLst/>
              </a:rPr>
              <a:t>Haast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zorgen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maken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afstemmen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lastig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wordt</a:t>
            </a:r>
            <a:r>
              <a:rPr lang="en-US" sz="2800" dirty="0">
                <a:effectLst/>
              </a:rPr>
              <a:t>. </a:t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en-US" sz="2800" dirty="0" err="1">
                <a:effectLst/>
              </a:rPr>
              <a:t>Ongemakkelijk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oordelend</a:t>
            </a:r>
            <a:r>
              <a:rPr lang="en-US" sz="2800" dirty="0">
                <a:effectLst/>
              </a:rPr>
              <a:t> of </a:t>
            </a:r>
            <a:r>
              <a:rPr lang="en-US" sz="2800" dirty="0" err="1">
                <a:effectLst/>
              </a:rPr>
              <a:t>druk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voeren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levert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afstand</a:t>
            </a:r>
            <a:r>
              <a:rPr lang="en-US" sz="2800" dirty="0">
                <a:effectLst/>
              </a:rPr>
              <a:t> op.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  </a:t>
            </a:r>
            <a:r>
              <a:rPr lang="en-US" sz="2800" dirty="0" err="1">
                <a:effectLst/>
              </a:rPr>
              <a:t>Trouw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zijn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jezelf</a:t>
            </a:r>
            <a:r>
              <a:rPr lang="en-US" sz="2800" dirty="0">
                <a:effectLst/>
              </a:rPr>
              <a:t> is </a:t>
            </a:r>
            <a:r>
              <a:rPr lang="en-US" sz="2800" dirty="0" err="1">
                <a:effectLst/>
              </a:rPr>
              <a:t>belangrijk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als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voorspelbaar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en</a:t>
            </a:r>
            <a:r>
              <a:rPr lang="en-US" sz="2800" dirty="0">
                <a:effectLst/>
              </a:rPr>
              <a:t>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  </a:t>
            </a:r>
            <a:r>
              <a:rPr lang="en-US" sz="2800" dirty="0" err="1">
                <a:effectLst/>
              </a:rPr>
              <a:t>eenduidig</a:t>
            </a:r>
            <a:r>
              <a:rPr lang="en-US" sz="2800" dirty="0">
                <a:effectLst/>
              </a:rPr>
              <a:t> wilt </a:t>
            </a:r>
            <a:r>
              <a:rPr lang="en-US" sz="2800" dirty="0" err="1">
                <a:effectLst/>
              </a:rPr>
              <a:t>zijn</a:t>
            </a:r>
            <a:r>
              <a:rPr lang="en-US" sz="2800" dirty="0">
                <a:effectLst/>
              </a:rPr>
              <a:t>.</a:t>
            </a:r>
            <a:br>
              <a:rPr lang="en-US" sz="2800" dirty="0">
                <a:effectLst/>
              </a:rPr>
            </a:br>
            <a:endParaRPr lang="en-US" sz="2800" dirty="0">
              <a:effectLst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effectLst/>
              </a:rPr>
              <a:t>  De </a:t>
            </a:r>
            <a:r>
              <a:rPr lang="en-US" sz="2800" dirty="0" err="1">
                <a:effectLst/>
              </a:rPr>
              <a:t>magie</a:t>
            </a:r>
            <a:r>
              <a:rPr lang="en-US" sz="2800" dirty="0">
                <a:effectLst/>
              </a:rPr>
              <a:t> van </a:t>
            </a:r>
            <a:r>
              <a:rPr lang="en-US" sz="2800" b="1" dirty="0" err="1">
                <a:effectLst/>
              </a:rPr>
              <a:t>echt</a:t>
            </a:r>
            <a:r>
              <a:rPr lang="en-US" sz="2800" dirty="0">
                <a:effectLst/>
              </a:rPr>
              <a:t> contact </a:t>
            </a:r>
            <a:r>
              <a:rPr lang="en-US" sz="2800" dirty="0" err="1">
                <a:effectLst/>
              </a:rPr>
              <a:t>zorgt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voor</a:t>
            </a:r>
            <a:r>
              <a:rPr lang="en-US" sz="2800" dirty="0">
                <a:effectLst/>
              </a:rPr>
              <a:t> de opening om </a:t>
            </a:r>
            <a:r>
              <a:rPr lang="en-US" sz="2800" dirty="0" err="1">
                <a:effectLst/>
              </a:rPr>
              <a:t>te</a:t>
            </a:r>
            <a:r>
              <a:rPr lang="en-US" sz="2800" dirty="0">
                <a:effectLst/>
              </a:rPr>
              <a:t> 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  </a:t>
            </a:r>
            <a:r>
              <a:rPr lang="en-US" sz="2800" dirty="0" err="1">
                <a:effectLst/>
              </a:rPr>
              <a:t>verbinden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te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mogen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delen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groeien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als</a:t>
            </a:r>
            <a:r>
              <a:rPr lang="en-US" sz="2800" dirty="0">
                <a:effectLst/>
              </a:rPr>
              <a:t> </a:t>
            </a:r>
            <a:r>
              <a:rPr lang="en-US" sz="2800" dirty="0" err="1"/>
              <a:t>mens</a:t>
            </a:r>
            <a:r>
              <a:rPr lang="en-US" sz="2800" dirty="0">
                <a:effectLst/>
              </a:rPr>
              <a:t>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             </a:t>
            </a:r>
            <a:r>
              <a:rPr lang="en-US" sz="33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Loslaten</a:t>
            </a:r>
            <a:r>
              <a:rPr lang="en-US" sz="3300" dirty="0">
                <a:solidFill>
                  <a:schemeClr val="accent4">
                    <a:lumMod val="50000"/>
                  </a:schemeClr>
                </a:solidFill>
                <a:effectLst/>
              </a:rPr>
              <a:t> = </a:t>
            </a:r>
            <a:r>
              <a:rPr lang="en-US" sz="33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houvast</a:t>
            </a:r>
            <a:r>
              <a:rPr lang="en-US" sz="3300" dirty="0">
                <a:solidFill>
                  <a:schemeClr val="accent4">
                    <a:lumMod val="50000"/>
                  </a:schemeClr>
                </a:solidFill>
                <a:effectLst/>
              </a:rPr>
              <a:t> (</a:t>
            </a:r>
            <a:r>
              <a:rPr lang="en-US" sz="33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kunnen</a:t>
            </a:r>
            <a:r>
              <a:rPr lang="en-US" sz="3300" dirty="0">
                <a:solidFill>
                  <a:schemeClr val="accent4">
                    <a:lumMod val="50000"/>
                  </a:schemeClr>
                </a:solidFill>
                <a:effectLst/>
              </a:rPr>
              <a:t>) </a:t>
            </a:r>
            <a:r>
              <a:rPr lang="en-US" sz="3300" dirty="0" err="1">
                <a:solidFill>
                  <a:schemeClr val="accent4">
                    <a:lumMod val="50000"/>
                  </a:schemeClr>
                </a:solidFill>
                <a:effectLst/>
              </a:rPr>
              <a:t>geven</a:t>
            </a:r>
            <a:r>
              <a:rPr lang="en-US" sz="3300" dirty="0">
                <a:solidFill>
                  <a:schemeClr val="accent4">
                    <a:lumMod val="50000"/>
                  </a:schemeClr>
                </a:solidFill>
              </a:rPr>
              <a:t>!</a:t>
            </a:r>
            <a:r>
              <a:rPr lang="en-US" sz="3300" dirty="0">
                <a:solidFill>
                  <a:schemeClr val="accent4">
                    <a:lumMod val="50000"/>
                  </a:schemeClr>
                </a:solidFill>
                <a:effectLst/>
              </a:rPr>
              <a:t> 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6" name="Tijdelijke aanduiding voor 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5469D31-4325-D7FF-4F1B-7356EACF3F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r="16535"/>
          <a:stretch/>
        </p:blipFill>
        <p:spPr>
          <a:xfrm>
            <a:off x="7474233" y="1679716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3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B13CAE-0E41-4E9E-6CC5-55A00FA9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4" y="462743"/>
            <a:ext cx="6255629" cy="1560022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Via de 5 </a:t>
            </a:r>
            <a:r>
              <a:rPr lang="en-US" sz="3600" dirty="0" err="1"/>
              <a:t>elementen</a:t>
            </a:r>
            <a:r>
              <a:rPr lang="en-US" sz="3600" dirty="0"/>
              <a:t> </a:t>
            </a:r>
            <a:r>
              <a:rPr lang="en-US" sz="3600" dirty="0" err="1"/>
              <a:t>testen</a:t>
            </a:r>
            <a:r>
              <a:rPr lang="en-US" sz="3600" dirty="0"/>
              <a:t> we de </a:t>
            </a:r>
            <a:r>
              <a:rPr lang="en-US" sz="3600" dirty="0" err="1"/>
              <a:t>disbalans</a:t>
            </a:r>
            <a:r>
              <a:rPr lang="en-US" sz="3600" dirty="0"/>
              <a:t>: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EBED14-8F8F-A74D-0E76-4A745F918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44" y="2279373"/>
            <a:ext cx="6255629" cy="4047919"/>
          </a:xfrm>
        </p:spPr>
        <p:txBody>
          <a:bodyPr vert="horz" lIns="0" tIns="0" rIns="0" bIns="0" rtlCol="0">
            <a:normAutofit/>
          </a:bodyPr>
          <a:lstStyle/>
          <a:p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Vuur-&gt;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bewustzijn- communicatiesysteem- hersenen-zelfliefde-lijsten kind &amp; gedrag-neurotransmitters – tong 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Aarde-&gt;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metabolisme- hormoonstelsel -aarden-vitamines-mineralen - mond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Metaal-&gt;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bio-energie- meridianen-hoog sensitiviteit-chakra’s -ademhaling-emoties uiten-straling (ruimtes, trillingen,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geopatisch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etc.)- neus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Water-&gt;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constitutie- familiesysteem- miasma’s-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gemmo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schussler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-geboortetrauma-angsten- oren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Hout-&gt;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fysiek- bloedsomloop- lymfestelsel- Zenuwstelsel-vaccinatie/medicatie-wervels/botten-beschadigd door ziekte-lichaamstemperatuur – ogen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3357B77-B6BF-39B3-1F2E-5352972EF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79920" y="1028699"/>
            <a:ext cx="4768736" cy="52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F5D006-2CA1-2001-0454-EC85118F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2" y="223521"/>
            <a:ext cx="9144001" cy="753670"/>
          </a:xfrm>
        </p:spPr>
        <p:txBody>
          <a:bodyPr vert="horz" lIns="0" tIns="0" rIns="0" bIns="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  </a:t>
            </a: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</a:rPr>
              <a:t>zintuigen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3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100" dirty="0" err="1">
                <a:solidFill>
                  <a:schemeClr val="accent4">
                    <a:lumMod val="50000"/>
                  </a:schemeClr>
                </a:solidFill>
              </a:rPr>
              <a:t>prikkelinformatie</a:t>
            </a:r>
            <a:r>
              <a:rPr lang="en-US" sz="31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BA4D16-65DB-E70F-661A-4ACB07812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360" y="1200712"/>
            <a:ext cx="7599680" cy="3856142"/>
          </a:xfrm>
        </p:spPr>
        <p:txBody>
          <a:bodyPr vert="horz" lIns="0" tIns="0" rIns="0" bIns="0" rtlCol="0">
            <a:noAutofit/>
          </a:bodyPr>
          <a:lstStyle/>
          <a:p>
            <a:pPr marL="0">
              <a:lnSpc>
                <a:spcPct val="110000"/>
              </a:lnSpc>
              <a:spcAft>
                <a:spcPts val="800"/>
              </a:spcAft>
            </a:pPr>
            <a:r>
              <a:rPr lang="en-US" dirty="0" err="1">
                <a:effectLst/>
              </a:rPr>
              <a:t>Bij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mensen</a:t>
            </a:r>
            <a:r>
              <a:rPr lang="en-US" dirty="0">
                <a:effectLst/>
              </a:rPr>
              <a:t> met </a:t>
            </a:r>
            <a:r>
              <a:rPr lang="en-US" dirty="0" err="1">
                <a:effectLst/>
              </a:rPr>
              <a:t>een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verstandelijke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beperking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/of </a:t>
            </a:r>
            <a:r>
              <a:rPr lang="en-US" dirty="0" err="1">
                <a:effectLst/>
              </a:rPr>
              <a:t>moeilijk</a:t>
            </a:r>
            <a:r>
              <a:rPr lang="en-US" dirty="0">
                <a:effectLst/>
              </a:rPr>
              <a:t>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verstaanbaar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gedrag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zien</a:t>
            </a:r>
            <a:r>
              <a:rPr lang="en-US" dirty="0">
                <a:effectLst/>
              </a:rPr>
              <a:t> we </a:t>
            </a:r>
            <a:r>
              <a:rPr lang="en-US" dirty="0" err="1">
                <a:effectLst/>
              </a:rPr>
              <a:t>dat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informatie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verwerking</a:t>
            </a:r>
            <a:r>
              <a:rPr lang="en-US" dirty="0">
                <a:effectLst/>
              </a:rPr>
              <a:t>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niet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goed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verloopt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Hierdoor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kan</a:t>
            </a:r>
            <a:r>
              <a:rPr lang="en-US" dirty="0">
                <a:effectLst/>
              </a:rPr>
              <a:t> er </a:t>
            </a:r>
            <a:r>
              <a:rPr lang="en-US" dirty="0" err="1">
                <a:effectLst/>
              </a:rPr>
              <a:t>overprikkeling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/of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onder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prikkeling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ontstaan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Dit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heeft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invloed</a:t>
            </a:r>
            <a:r>
              <a:rPr lang="en-US" dirty="0">
                <a:effectLst/>
              </a:rPr>
              <a:t> op </a:t>
            </a:r>
            <a:r>
              <a:rPr lang="en-US" dirty="0" err="1">
                <a:effectLst/>
              </a:rPr>
              <a:t>zowel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fysiek</a:t>
            </a:r>
            <a:r>
              <a:rPr lang="en-US" dirty="0">
                <a:effectLst/>
              </a:rPr>
              <a:t>,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sociaal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cognitief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niveau</a:t>
            </a:r>
            <a:r>
              <a:rPr lang="en-US" dirty="0">
                <a:effectLst/>
              </a:rPr>
              <a:t>. </a:t>
            </a:r>
          </a:p>
          <a:p>
            <a:pPr marL="0">
              <a:lnSpc>
                <a:spcPct val="110000"/>
              </a:lnSpc>
              <a:spcAft>
                <a:spcPts val="800"/>
              </a:spcAft>
            </a:pPr>
            <a:r>
              <a:rPr lang="en-US" dirty="0" err="1">
                <a:effectLst/>
              </a:rPr>
              <a:t>Moeilijk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verstaanbaar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gedrag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herken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bijvoorbeeld</a:t>
            </a:r>
            <a:r>
              <a:rPr lang="en-US" dirty="0">
                <a:effectLst/>
              </a:rPr>
              <a:t>: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automutilatie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agressie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onrustig</a:t>
            </a:r>
            <a:r>
              <a:rPr lang="en-US" dirty="0">
                <a:effectLst/>
              </a:rPr>
              <a:t> of </a:t>
            </a:r>
            <a:r>
              <a:rPr lang="en-US" dirty="0" err="1">
                <a:effectLst/>
              </a:rPr>
              <a:t>teruggetrokken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gedrag</a:t>
            </a:r>
            <a:r>
              <a:rPr lang="en-US" dirty="0">
                <a:effectLst/>
              </a:rPr>
              <a:t>.</a:t>
            </a:r>
          </a:p>
          <a:p>
            <a:pPr marL="0">
              <a:lnSpc>
                <a:spcPct val="110000"/>
              </a:lnSpc>
              <a:spcAft>
                <a:spcPts val="800"/>
              </a:spcAft>
            </a:pPr>
            <a:r>
              <a:rPr lang="en-US" dirty="0" err="1">
                <a:effectLst/>
              </a:rPr>
              <a:t>Bij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mensen</a:t>
            </a:r>
            <a:r>
              <a:rPr lang="en-US" dirty="0">
                <a:effectLst/>
              </a:rPr>
              <a:t> met </a:t>
            </a:r>
            <a:r>
              <a:rPr lang="en-US" dirty="0" err="1">
                <a:effectLst/>
              </a:rPr>
              <a:t>dementie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niet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aangeboren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hersenafwijking</a:t>
            </a:r>
            <a:r>
              <a:rPr lang="en-US" dirty="0">
                <a:effectLst/>
              </a:rPr>
              <a:t>,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autisme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medisch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somatische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klachten,longcovid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burn-out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kan</a:t>
            </a:r>
            <a:r>
              <a:rPr lang="en-US" dirty="0">
                <a:effectLst/>
              </a:rPr>
              <a:t> de </a:t>
            </a:r>
            <a:r>
              <a:rPr lang="en-US" dirty="0" err="1">
                <a:effectLst/>
              </a:rPr>
              <a:t>prikkelinformatie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balans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zijn</a:t>
            </a:r>
            <a:r>
              <a:rPr lang="en-US" dirty="0">
                <a:effectLst/>
              </a:rPr>
              <a:t>. </a:t>
            </a:r>
          </a:p>
          <a:p>
            <a:pPr marL="0">
              <a:lnSpc>
                <a:spcPct val="110000"/>
              </a:lnSpc>
              <a:spcAft>
                <a:spcPts val="800"/>
              </a:spcAft>
            </a:pPr>
            <a:r>
              <a:rPr lang="en-US" dirty="0">
                <a:effectLst/>
              </a:rPr>
              <a:t>Kan </a:t>
            </a:r>
            <a:r>
              <a:rPr lang="en-US" dirty="0" err="1">
                <a:effectLst/>
              </a:rPr>
              <a:t>een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klant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zijn</a:t>
            </a:r>
            <a:r>
              <a:rPr lang="en-US" dirty="0">
                <a:effectLst/>
              </a:rPr>
              <a:t> eigen </a:t>
            </a:r>
            <a:r>
              <a:rPr lang="en-US" dirty="0" err="1">
                <a:effectLst/>
              </a:rPr>
              <a:t>lichaam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waarnemen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voelen</a:t>
            </a:r>
            <a:r>
              <a:rPr lang="en-US" dirty="0">
                <a:effectLst/>
              </a:rPr>
              <a:t>?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ijdelijke aanduiding voor inhoud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3355B7D-B38C-37E0-CDD2-D815BFECA6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39" y="4088425"/>
            <a:ext cx="4076701" cy="2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880F0-23A5-1FE9-5BD1-D92FA6B0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0"/>
            <a:ext cx="12161519" cy="744696"/>
          </a:xfrm>
        </p:spPr>
        <p:txBody>
          <a:bodyPr>
            <a:noAutofit/>
          </a:bodyPr>
          <a:lstStyle/>
          <a:p>
            <a:r>
              <a:rPr lang="nl-NL" sz="2000">
                <a:solidFill>
                  <a:schemeClr val="accent4">
                    <a:lumMod val="50000"/>
                  </a:schemeClr>
                </a:solidFill>
              </a:rPr>
              <a:t>Hoe komt informatie/de prikkel binnen?</a:t>
            </a:r>
            <a:br>
              <a:rPr lang="nl-NL" sz="2000">
                <a:solidFill>
                  <a:schemeClr val="accent4">
                    <a:lumMod val="50000"/>
                  </a:schemeClr>
                </a:solidFill>
              </a:rPr>
            </a:br>
            <a:r>
              <a:rPr lang="nl-NL" sz="2000">
                <a:solidFill>
                  <a:schemeClr val="accent4">
                    <a:lumMod val="50000"/>
                  </a:schemeClr>
                </a:solidFill>
              </a:rPr>
              <a:t>Hoe wordt dEZE verwerkt? Hoe is de alertheidsregulatie</a:t>
            </a:r>
            <a:r>
              <a:rPr lang="nl-NL" sz="240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nl-NL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538DD9B-B07C-D2F2-B091-FD899FE76A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" y="2052320"/>
            <a:ext cx="2946399" cy="4172744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0619B08-39C6-82D3-1415-F53918E80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33120"/>
            <a:ext cx="3048000" cy="3767251"/>
          </a:xfrm>
        </p:spPr>
      </p:pic>
      <p:graphicFrame>
        <p:nvGraphicFramePr>
          <p:cNvPr id="11" name="Tekstvak 8">
            <a:extLst>
              <a:ext uri="{FF2B5EF4-FFF2-40B4-BE49-F238E27FC236}">
                <a16:creationId xmlns:a16="http://schemas.microsoft.com/office/drawing/2014/main" id="{74959425-22F3-E733-6E18-2A7F3D21D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757134"/>
              </p:ext>
            </p:extLst>
          </p:nvPr>
        </p:nvGraphicFramePr>
        <p:xfrm>
          <a:off x="1158240" y="558800"/>
          <a:ext cx="10353040" cy="62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038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2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64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66">
            <a:extLst>
              <a:ext uri="{FF2B5EF4-FFF2-40B4-BE49-F238E27FC236}">
                <a16:creationId xmlns:a16="http://schemas.microsoft.com/office/drawing/2014/main" id="{4CCE3197-8BBA-49A1-A8A7-F47FB244A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68">
            <a:extLst>
              <a:ext uri="{FF2B5EF4-FFF2-40B4-BE49-F238E27FC236}">
                <a16:creationId xmlns:a16="http://schemas.microsoft.com/office/drawing/2014/main" id="{7C5D9031-3674-45D6-A9CD-3B5502BD8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8757"/>
            <a:ext cx="12192002" cy="2378310"/>
          </a:xfrm>
          <a:prstGeom prst="rect">
            <a:avLst/>
          </a:prstGeom>
          <a:gradFill>
            <a:gsLst>
              <a:gs pos="0">
                <a:schemeClr val="accent5">
                  <a:alpha val="88000"/>
                </a:schemeClr>
              </a:gs>
              <a:gs pos="84000">
                <a:schemeClr val="accent2">
                  <a:alpha val="96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70">
            <a:extLst>
              <a:ext uri="{FF2B5EF4-FFF2-40B4-BE49-F238E27FC236}">
                <a16:creationId xmlns:a16="http://schemas.microsoft.com/office/drawing/2014/main" id="{316FC2C8-85D1-469C-8765-2381A8D2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3" y="-28758"/>
            <a:ext cx="11734798" cy="237831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6">
                  <a:alpha val="44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72">
            <a:extLst>
              <a:ext uri="{FF2B5EF4-FFF2-40B4-BE49-F238E27FC236}">
                <a16:creationId xmlns:a16="http://schemas.microsoft.com/office/drawing/2014/main" id="{85E72AC0-5005-4864-BFA5-33B5E0BC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01756" y="-3271597"/>
            <a:ext cx="2376595" cy="8865706"/>
          </a:xfrm>
          <a:prstGeom prst="rect">
            <a:avLst/>
          </a:prstGeom>
          <a:gradFill>
            <a:gsLst>
              <a:gs pos="0">
                <a:schemeClr val="accent4">
                  <a:alpha val="19000"/>
                </a:schemeClr>
              </a:gs>
              <a:gs pos="99000">
                <a:schemeClr val="accent5"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565787-0689-62F2-539E-0947E9EB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0"/>
            <a:ext cx="9448800" cy="1029437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chemeClr val="bg1"/>
                </a:solidFill>
              </a:rPr>
              <a:t>Middelen die bij kunnen dragen aan balans en herstel in een lichaam: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6D74058B-2C1B-734F-8FA0-618CE9817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r="5409"/>
          <a:stretch/>
        </p:blipFill>
        <p:spPr>
          <a:xfrm rot="5400000">
            <a:off x="7248751" y="1947604"/>
            <a:ext cx="5229471" cy="430754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FA78A1F-6B88-B2FE-C5BC-8C7BE35A3C63}"/>
              </a:ext>
            </a:extLst>
          </p:cNvPr>
          <p:cNvSpPr txBox="1"/>
          <p:nvPr/>
        </p:nvSpPr>
        <p:spPr>
          <a:xfrm>
            <a:off x="71120" y="2143760"/>
            <a:ext cx="7290038" cy="449877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Vanuit</a:t>
            </a:r>
            <a:r>
              <a:rPr lang="en-US" sz="2800" dirty="0"/>
              <a:t> de Nei die </a:t>
            </a:r>
            <a:r>
              <a:rPr lang="en-US" sz="2800" dirty="0" err="1"/>
              <a:t>wij</a:t>
            </a:r>
            <a:r>
              <a:rPr lang="en-US" sz="2800" dirty="0"/>
              <a:t> </a:t>
            </a:r>
            <a:r>
              <a:rPr lang="en-US" sz="2800" dirty="0" err="1"/>
              <a:t>gevolgd</a:t>
            </a:r>
            <a:r>
              <a:rPr lang="en-US" sz="2800" dirty="0"/>
              <a:t> </a:t>
            </a:r>
            <a:r>
              <a:rPr lang="en-US" sz="2800" dirty="0" err="1"/>
              <a:t>hebben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 Jolanda </a:t>
            </a:r>
            <a:r>
              <a:rPr lang="en-US" sz="2800" dirty="0" err="1"/>
              <a:t>Vleugel</a:t>
            </a:r>
            <a:r>
              <a:rPr lang="en-US" sz="2800" dirty="0"/>
              <a:t> </a:t>
            </a:r>
            <a:r>
              <a:rPr lang="en-US" sz="2800" dirty="0" err="1"/>
              <a:t>zijn</a:t>
            </a:r>
            <a:r>
              <a:rPr lang="en-US" sz="2800" dirty="0"/>
              <a:t> er </a:t>
            </a:r>
            <a:r>
              <a:rPr lang="en-US" sz="2800" dirty="0" err="1"/>
              <a:t>verschillende</a:t>
            </a:r>
            <a:r>
              <a:rPr lang="en-US" sz="2800" dirty="0"/>
              <a:t> </a:t>
            </a:r>
            <a:r>
              <a:rPr lang="en-US" sz="2800" dirty="0" err="1"/>
              <a:t>middelen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en-US" sz="2800" dirty="0" err="1"/>
              <a:t>protocollen</a:t>
            </a:r>
            <a:r>
              <a:rPr lang="en-US" sz="2800" dirty="0"/>
              <a:t> die </a:t>
            </a:r>
            <a:r>
              <a:rPr lang="en-US" sz="2800" dirty="0" err="1"/>
              <a:t>aansluiten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</a:t>
            </a:r>
            <a:r>
              <a:rPr lang="en-US" sz="2800" dirty="0" err="1"/>
              <a:t>dit</a:t>
            </a:r>
            <a:r>
              <a:rPr lang="en-US" sz="2800" dirty="0"/>
              <a:t> protocol.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Denk</a:t>
            </a:r>
            <a:r>
              <a:rPr lang="en-US" sz="2800" dirty="0"/>
              <a:t> </a:t>
            </a:r>
            <a:r>
              <a:rPr lang="en-US" sz="2800" dirty="0" err="1"/>
              <a:t>bijvoorbeeld</a:t>
            </a:r>
            <a:r>
              <a:rPr lang="en-US" sz="2800" dirty="0"/>
              <a:t> </a:t>
            </a:r>
            <a:r>
              <a:rPr lang="en-US" sz="2800" dirty="0" err="1"/>
              <a:t>aan</a:t>
            </a:r>
            <a:r>
              <a:rPr lang="en-US" sz="2800" dirty="0"/>
              <a:t> de </a:t>
            </a:r>
            <a:r>
              <a:rPr lang="en-US" sz="2800" dirty="0" err="1"/>
              <a:t>lijsten</a:t>
            </a:r>
            <a:r>
              <a:rPr lang="en-US" sz="2800" dirty="0"/>
              <a:t> kind &amp; </a:t>
            </a:r>
            <a:r>
              <a:rPr lang="en-US" sz="2800" dirty="0" err="1"/>
              <a:t>gedrag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en-US" sz="2800" dirty="0" err="1"/>
              <a:t>stralingsprotocol</a:t>
            </a:r>
            <a:r>
              <a:rPr lang="en-US" sz="2800" dirty="0"/>
              <a:t>, </a:t>
            </a:r>
            <a:r>
              <a:rPr lang="en-US" sz="2800" dirty="0" err="1"/>
              <a:t>geboortepatronen</a:t>
            </a:r>
            <a:r>
              <a:rPr lang="en-US" sz="2800" dirty="0"/>
              <a:t>, </a:t>
            </a:r>
            <a:r>
              <a:rPr lang="en-US" sz="2800" dirty="0" err="1"/>
              <a:t>vaccinatie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en-US" sz="2800" dirty="0" err="1"/>
              <a:t>hormonen</a:t>
            </a:r>
            <a:r>
              <a:rPr lang="en-US" sz="2800" dirty="0"/>
              <a:t> </a:t>
            </a:r>
            <a:r>
              <a:rPr lang="en-US" sz="2800" dirty="0" err="1"/>
              <a:t>enz</a:t>
            </a:r>
            <a:r>
              <a:rPr lang="en-US" sz="2800" dirty="0"/>
              <a:t>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Ook </a:t>
            </a:r>
            <a:r>
              <a:rPr lang="en-US" sz="2800" dirty="0" err="1"/>
              <a:t>bloesemremedies</a:t>
            </a:r>
            <a:r>
              <a:rPr lang="en-US" sz="2800" dirty="0"/>
              <a:t>, </a:t>
            </a:r>
            <a:r>
              <a:rPr lang="en-US" sz="2800" dirty="0" err="1"/>
              <a:t>edelstenen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en-US" sz="2800" dirty="0" err="1"/>
              <a:t>homeopatische</a:t>
            </a:r>
            <a:r>
              <a:rPr lang="en-US" sz="2800" dirty="0"/>
              <a:t> </a:t>
            </a:r>
            <a:r>
              <a:rPr lang="en-US" sz="2800" dirty="0" err="1"/>
              <a:t>middelen</a:t>
            </a:r>
            <a:r>
              <a:rPr lang="en-US" sz="2800" dirty="0"/>
              <a:t> </a:t>
            </a:r>
            <a:r>
              <a:rPr lang="en-US" sz="2800" dirty="0" err="1"/>
              <a:t>worden</a:t>
            </a:r>
            <a:r>
              <a:rPr lang="en-US" sz="2800" dirty="0"/>
              <a:t> </a:t>
            </a:r>
            <a:r>
              <a:rPr lang="en-US" sz="2800" dirty="0" err="1"/>
              <a:t>ingezet</a:t>
            </a:r>
            <a:r>
              <a:rPr lang="en-US" sz="2800" dirty="0"/>
              <a:t>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B1D878-12BF-D008-EF95-D177FEBD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136">
            <a:off x="7968278" y="3964872"/>
            <a:ext cx="1462831" cy="18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0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D1F660F9-CF93-42D0-8FCF-627A0710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7C5D9031-3674-45D6-A9CD-3B5502BD8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04" y="-1"/>
            <a:ext cx="12180792" cy="234407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alpha val="94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316FC2C8-85D1-469C-8765-2381A8D22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29196" cy="2344079"/>
          </a:xfrm>
          <a:prstGeom prst="rect">
            <a:avLst/>
          </a:prstGeom>
          <a:gradFill>
            <a:gsLst>
              <a:gs pos="0">
                <a:schemeClr val="accent5">
                  <a:alpha val="82000"/>
                </a:schemeClr>
              </a:gs>
              <a:gs pos="68000">
                <a:schemeClr val="accent6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E72AC0-5005-4864-BFA5-33B5E0BC5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50699" y="-4697223"/>
            <a:ext cx="2347802" cy="11734800"/>
          </a:xfrm>
          <a:prstGeom prst="rect">
            <a:avLst/>
          </a:prstGeom>
          <a:gradFill>
            <a:gsLst>
              <a:gs pos="0">
                <a:schemeClr val="accent6">
                  <a:alpha val="26000"/>
                </a:schemeClr>
              </a:gs>
              <a:gs pos="99000">
                <a:schemeClr val="accent5">
                  <a:alpha val="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FE521A-67B9-3502-505D-B4AF68DD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457200"/>
            <a:ext cx="10535921" cy="110114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communicatie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FFE73902-6840-95D8-963F-02190C056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3098" y="1558433"/>
            <a:ext cx="2624162" cy="196812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AEAB5AC-F896-C2DE-B196-0993EA868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0"/>
          <a:stretch/>
        </p:blipFill>
        <p:spPr>
          <a:xfrm>
            <a:off x="9255945" y="91440"/>
            <a:ext cx="2767241" cy="3721442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E0A0E779-51A7-12B6-5E3E-3E0FD27BE5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t="6561" r="1284" b="18440"/>
          <a:stretch/>
        </p:blipFill>
        <p:spPr>
          <a:xfrm>
            <a:off x="6688349" y="1000654"/>
            <a:ext cx="2853900" cy="28539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AFCD408-8343-7783-23B7-705741C7E7FF}"/>
              </a:ext>
            </a:extLst>
          </p:cNvPr>
          <p:cNvSpPr txBox="1"/>
          <p:nvPr/>
        </p:nvSpPr>
        <p:spPr>
          <a:xfrm>
            <a:off x="284480" y="4084333"/>
            <a:ext cx="11738706" cy="262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286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Wanneer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mensen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niet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goed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kunnen</a:t>
            </a:r>
            <a:r>
              <a:rPr lang="en-US" sz="2800" dirty="0">
                <a:effectLst/>
              </a:rPr>
              <a:t>/</a:t>
            </a:r>
            <a:r>
              <a:rPr lang="en-US" sz="2800" dirty="0" err="1">
                <a:effectLst/>
              </a:rPr>
              <a:t>willen</a:t>
            </a:r>
            <a:r>
              <a:rPr lang="en-US" sz="2800" dirty="0">
                <a:effectLst/>
              </a:rPr>
              <a:t>/</a:t>
            </a:r>
            <a:r>
              <a:rPr lang="en-US" sz="2800" dirty="0" err="1">
                <a:effectLst/>
              </a:rPr>
              <a:t>durven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communiceren</a:t>
            </a:r>
            <a:r>
              <a:rPr lang="en-US" sz="2800" dirty="0">
                <a:effectLst/>
              </a:rPr>
              <a:t> dan </a:t>
            </a:r>
            <a:r>
              <a:rPr lang="en-US" sz="2800" dirty="0" err="1">
                <a:effectLst/>
              </a:rPr>
              <a:t>wordt</a:t>
            </a:r>
            <a:r>
              <a:rPr lang="en-US" sz="2800" dirty="0">
                <a:effectLst/>
              </a:rPr>
              <a:t> er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   </a:t>
            </a:r>
            <a:r>
              <a:rPr lang="en-US" sz="2800" dirty="0" err="1">
                <a:effectLst/>
              </a:rPr>
              <a:t>vaak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gebruik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gemaakt</a:t>
            </a:r>
            <a:r>
              <a:rPr lang="en-US" sz="2800" dirty="0">
                <a:effectLst/>
              </a:rPr>
              <a:t> van </a:t>
            </a:r>
            <a:r>
              <a:rPr lang="en-US" sz="2800" dirty="0" err="1">
                <a:effectLst/>
              </a:rPr>
              <a:t>een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communicatie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systeem</a:t>
            </a:r>
            <a:r>
              <a:rPr lang="en-US" sz="2800" dirty="0">
                <a:effectLst/>
              </a:rPr>
              <a:t>, de </a:t>
            </a:r>
            <a:r>
              <a:rPr lang="en-US" sz="2800" dirty="0" err="1">
                <a:effectLst/>
              </a:rPr>
              <a:t>vraag</a:t>
            </a:r>
            <a:r>
              <a:rPr lang="en-US" sz="2800" dirty="0">
                <a:effectLst/>
              </a:rPr>
              <a:t> is dan </a:t>
            </a:r>
            <a:r>
              <a:rPr lang="en-US" sz="2800" dirty="0" err="1">
                <a:effectLst/>
              </a:rPr>
              <a:t>natuurlijk</a:t>
            </a:r>
            <a:r>
              <a:rPr lang="en-US" sz="2800" dirty="0">
                <a:effectLst/>
              </a:rPr>
              <a:t> 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   of </a:t>
            </a:r>
            <a:r>
              <a:rPr lang="en-US" sz="2800" dirty="0" err="1">
                <a:effectLst/>
              </a:rPr>
              <a:t>dit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communicatie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systeem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passend</a:t>
            </a:r>
            <a:r>
              <a:rPr lang="en-US" sz="2800" dirty="0">
                <a:effectLst/>
              </a:rPr>
              <a:t> is. </a:t>
            </a:r>
          </a:p>
          <a:p>
            <a:pPr indent="-228600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Wat is </a:t>
            </a:r>
            <a:r>
              <a:rPr lang="en-US" sz="2800" dirty="0" err="1"/>
              <a:t>passend</a:t>
            </a:r>
            <a:r>
              <a:rPr lang="en-US" sz="2800" dirty="0"/>
              <a:t>? Kan </a:t>
            </a:r>
            <a:r>
              <a:rPr lang="en-US" sz="2800" dirty="0" err="1"/>
              <a:t>muziek</a:t>
            </a:r>
            <a:r>
              <a:rPr lang="en-US" sz="2800" dirty="0"/>
              <a:t> </a:t>
            </a:r>
            <a:r>
              <a:rPr lang="en-US" sz="2800" dirty="0" err="1"/>
              <a:t>ondersteunen</a:t>
            </a:r>
            <a:r>
              <a:rPr lang="en-US" sz="2800" dirty="0"/>
              <a:t>? Is de </a:t>
            </a:r>
            <a:r>
              <a:rPr lang="en-US" sz="2800" dirty="0" err="1"/>
              <a:t>klant</a:t>
            </a:r>
            <a:r>
              <a:rPr lang="en-US" sz="2800" dirty="0"/>
              <a:t> </a:t>
            </a:r>
            <a:r>
              <a:rPr lang="en-US" sz="2800" dirty="0" err="1"/>
              <a:t>visueel</a:t>
            </a:r>
            <a:r>
              <a:rPr lang="en-US" sz="2800" dirty="0"/>
              <a:t> </a:t>
            </a:r>
            <a:r>
              <a:rPr lang="en-US" sz="2800" dirty="0" err="1"/>
              <a:t>ingesteld</a:t>
            </a:r>
            <a:r>
              <a:rPr lang="en-US" sz="2800" dirty="0"/>
              <a:t>, of </a:t>
            </a:r>
            <a:r>
              <a:rPr lang="en-US" sz="2800" dirty="0" err="1"/>
              <a:t>juist</a:t>
            </a:r>
            <a:r>
              <a:rPr lang="en-US" sz="2800" dirty="0"/>
              <a:t>  </a:t>
            </a:r>
            <a:br>
              <a:rPr lang="en-US" sz="2800" dirty="0"/>
            </a:br>
            <a:r>
              <a:rPr lang="en-US" sz="2800" dirty="0"/>
              <a:t>   </a:t>
            </a:r>
            <a:r>
              <a:rPr lang="en-US" sz="2800" dirty="0" err="1"/>
              <a:t>niet</a:t>
            </a:r>
            <a:r>
              <a:rPr lang="en-US" sz="2800" dirty="0"/>
              <a:t>? Het </a:t>
            </a:r>
            <a:r>
              <a:rPr lang="en-US" sz="2800" dirty="0" err="1"/>
              <a:t>onderbewustzijn</a:t>
            </a:r>
            <a:r>
              <a:rPr lang="en-US" sz="2800" dirty="0"/>
              <a:t> </a:t>
            </a:r>
            <a:r>
              <a:rPr lang="en-US" sz="2800" dirty="0" err="1"/>
              <a:t>weet</a:t>
            </a:r>
            <a:r>
              <a:rPr lang="en-US" sz="2800" dirty="0"/>
              <a:t> de </a:t>
            </a:r>
            <a:r>
              <a:rPr lang="en-US" sz="2800" dirty="0" err="1"/>
              <a:t>antwoorden</a:t>
            </a:r>
            <a:r>
              <a:rPr lang="en-US" sz="2800" dirty="0"/>
              <a:t>!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492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8CE51-6450-DF66-EE81-B97AC1C5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182881"/>
            <a:ext cx="8036560" cy="579119"/>
          </a:xfrm>
        </p:spPr>
        <p:txBody>
          <a:bodyPr/>
          <a:lstStyle/>
          <a:p>
            <a:r>
              <a:rPr lang="nl-NL" dirty="0">
                <a:solidFill>
                  <a:schemeClr val="accent3">
                    <a:lumMod val="75000"/>
                  </a:schemeClr>
                </a:solidFill>
              </a:rPr>
              <a:t>Wat kan helpend zijn?</a:t>
            </a:r>
          </a:p>
        </p:txBody>
      </p:sp>
      <p:pic>
        <p:nvPicPr>
          <p:cNvPr id="6" name="Tijdelijke aanduiding voor inhoud 5" descr="Afbeelding met vloer&#10;&#10;Automatisch gegenereerde beschrijving">
            <a:extLst>
              <a:ext uri="{FF2B5EF4-FFF2-40B4-BE49-F238E27FC236}">
                <a16:creationId xmlns:a16="http://schemas.microsoft.com/office/drawing/2014/main" id="{5A74E64D-5E06-0C8A-7E3E-91B8D4F88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27" y="933942"/>
            <a:ext cx="2121218" cy="1847850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027344-746E-0D94-0BEC-71485E91C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520" y="2875280"/>
            <a:ext cx="11592560" cy="1310640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Abadi" panose="020B0604020202020204" pitchFamily="34" charset="0"/>
              </a:rPr>
              <a:t>Denk hierbij aan letterlijk aarden door de natuur in te gaan, te schommelen of fysieke therapieën in te zetten.</a:t>
            </a:r>
            <a:br>
              <a:rPr lang="nl-NL" sz="1800" dirty="0">
                <a:latin typeface="Abadi" panose="020B0604020202020204" pitchFamily="34" charset="0"/>
              </a:rPr>
            </a:br>
            <a:r>
              <a:rPr lang="nl-NL" sz="1800" dirty="0">
                <a:latin typeface="Abadi" panose="020B0604020202020204" pitchFamily="34" charset="0"/>
              </a:rPr>
              <a:t>Bij kinderen is het vaak belangrijk dat ze hun prikkels fysiek kunnen reguleren. </a:t>
            </a:r>
          </a:p>
          <a:p>
            <a:r>
              <a:rPr lang="nl-NL" sz="1800" dirty="0">
                <a:latin typeface="Abadi" panose="020B0604020202020204" pitchFamily="34" charset="0"/>
              </a:rPr>
              <a:t>Wil je meer uitleg, tips en tricks dan ik je daarbij helpen/adviseren.</a:t>
            </a:r>
          </a:p>
        </p:txBody>
      </p:sp>
      <p:pic>
        <p:nvPicPr>
          <p:cNvPr id="8" name="Afbeelding 7" descr="Afbeelding met venster, meisje, fotolijstje&#10;&#10;Automatisch gegenereerde beschrijving">
            <a:extLst>
              <a:ext uri="{FF2B5EF4-FFF2-40B4-BE49-F238E27FC236}">
                <a16:creationId xmlns:a16="http://schemas.microsoft.com/office/drawing/2014/main" id="{104F101D-A039-1616-739E-A5B6EC685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95" y="933943"/>
            <a:ext cx="2121218" cy="1847850"/>
          </a:xfrm>
          <a:prstGeom prst="rect">
            <a:avLst/>
          </a:prstGeom>
        </p:spPr>
      </p:pic>
      <p:pic>
        <p:nvPicPr>
          <p:cNvPr id="10" name="Afbeelding 9" descr="Afbeelding met swing, buiten, outdoor-object, persoon&#10;&#10;Automatisch gegenereerde beschrijving">
            <a:extLst>
              <a:ext uri="{FF2B5EF4-FFF2-40B4-BE49-F238E27FC236}">
                <a16:creationId xmlns:a16="http://schemas.microsoft.com/office/drawing/2014/main" id="{1FEBC2C3-35B9-A56E-5CAD-B055D0B77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50" y="933943"/>
            <a:ext cx="2401187" cy="184784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FFE5EBB-E921-2408-D111-C14EBBEC2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1" y="933942"/>
            <a:ext cx="2663409" cy="1847850"/>
          </a:xfrm>
          <a:prstGeom prst="rect">
            <a:avLst/>
          </a:prstGeom>
        </p:spPr>
      </p:pic>
      <p:pic>
        <p:nvPicPr>
          <p:cNvPr id="16" name="Afbeelding 15" descr="Afbeelding met gras, water, buiten, rivier&#10;&#10;Automatisch gegenereerde beschrijving">
            <a:extLst>
              <a:ext uri="{FF2B5EF4-FFF2-40B4-BE49-F238E27FC236}">
                <a16:creationId xmlns:a16="http://schemas.microsoft.com/office/drawing/2014/main" id="{1947B253-87A6-AC92-A1D7-A3328111F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84" y="933942"/>
            <a:ext cx="2121218" cy="1847850"/>
          </a:xfrm>
          <a:prstGeom prst="rect">
            <a:avLst/>
          </a:prstGeom>
        </p:spPr>
      </p:pic>
      <p:pic>
        <p:nvPicPr>
          <p:cNvPr id="18" name="Afbeelding 17" descr="Afbeelding met persoon&#10;&#10;Automatisch gegenereerde beschrijving">
            <a:extLst>
              <a:ext uri="{FF2B5EF4-FFF2-40B4-BE49-F238E27FC236}">
                <a16:creationId xmlns:a16="http://schemas.microsoft.com/office/drawing/2014/main" id="{CEFE1363-0A03-ED59-3EAD-2546DCB3AD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1" y="4359334"/>
            <a:ext cx="2832338" cy="1939866"/>
          </a:xfrm>
          <a:prstGeom prst="rect">
            <a:avLst/>
          </a:prstGeom>
        </p:spPr>
      </p:pic>
      <p:pic>
        <p:nvPicPr>
          <p:cNvPr id="20" name="Afbeelding 19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45F0B5F0-1944-0854-8ABF-BCC846BA8E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81" y="4247644"/>
            <a:ext cx="1687515" cy="2080753"/>
          </a:xfrm>
          <a:prstGeom prst="rect">
            <a:avLst/>
          </a:prstGeom>
        </p:spPr>
      </p:pic>
      <p:pic>
        <p:nvPicPr>
          <p:cNvPr id="22" name="Afbeelding 21" descr="Afbeelding met tekst, persoon, binnen, tafel&#10;&#10;Automatisch gegenereerde beschrijving">
            <a:extLst>
              <a:ext uri="{FF2B5EF4-FFF2-40B4-BE49-F238E27FC236}">
                <a16:creationId xmlns:a16="http://schemas.microsoft.com/office/drawing/2014/main" id="{B79C7A92-BE05-EEB8-40C0-506267AA91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62" y="4397547"/>
            <a:ext cx="2756632" cy="1834413"/>
          </a:xfrm>
          <a:prstGeom prst="rect">
            <a:avLst/>
          </a:prstGeom>
        </p:spPr>
      </p:pic>
      <p:pic>
        <p:nvPicPr>
          <p:cNvPr id="24" name="Afbeelding 23" descr="Afbeelding met illustratie&#10;&#10;Automatisch gegenereerde beschrijving">
            <a:extLst>
              <a:ext uri="{FF2B5EF4-FFF2-40B4-BE49-F238E27FC236}">
                <a16:creationId xmlns:a16="http://schemas.microsoft.com/office/drawing/2014/main" id="{A94545BD-30DC-D4D8-6232-D9813CEDE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75" y="4374585"/>
            <a:ext cx="2212020" cy="1857375"/>
          </a:xfrm>
          <a:prstGeom prst="rect">
            <a:avLst/>
          </a:prstGeom>
        </p:spPr>
      </p:pic>
      <p:pic>
        <p:nvPicPr>
          <p:cNvPr id="26" name="Afbeelding 25" descr="Afbeelding met voeten&#10;&#10;Automatisch gegenereerde beschrijving">
            <a:extLst>
              <a:ext uri="{FF2B5EF4-FFF2-40B4-BE49-F238E27FC236}">
                <a16:creationId xmlns:a16="http://schemas.microsoft.com/office/drawing/2014/main" id="{BAF451FD-5AB8-6590-4CF1-9CF803ADBC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476" y="4397547"/>
            <a:ext cx="2197954" cy="18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6675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Breedbeeld</PresentationFormat>
  <Paragraphs>88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Abadi</vt:lpstr>
      <vt:lpstr>Arial</vt:lpstr>
      <vt:lpstr>Calibri</vt:lpstr>
      <vt:lpstr>Tw Cen MT</vt:lpstr>
      <vt:lpstr>GradientRiseVTI</vt:lpstr>
      <vt:lpstr>Inspirerende zoom over:  Verbinding door  signalen vertalen</vt:lpstr>
      <vt:lpstr>Hoe is dit protocol ontstaan? Voor welke doelgroep is het gemaakt?</vt:lpstr>
      <vt:lpstr>Op welke manier kijk jij naar signalen van een individu? </vt:lpstr>
      <vt:lpstr>Via de 5 elementen testen we de disbalans:</vt:lpstr>
      <vt:lpstr>  zintuigen en  prikkelinformatie:</vt:lpstr>
      <vt:lpstr>Hoe komt informatie/de prikkel binnen? Hoe wordt dEZE verwerkt? Hoe is de alertheidsregulatie?</vt:lpstr>
      <vt:lpstr>Middelen die bij kunnen dragen aan balans en herstel in een lichaam:</vt:lpstr>
      <vt:lpstr>communicatie</vt:lpstr>
      <vt:lpstr>Wat kan helpend zijn?</vt:lpstr>
      <vt:lpstr>Wanneer je  onderzoekt wat in de weg staat om (angstige) gedachten los te laten heb je meer ruimte om vol vertrouwen te zijn. </vt:lpstr>
      <vt:lpstr>    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 Verbinding door  signalen vertalen</dc:title>
  <dc:creator>Mariëlle</dc:creator>
  <cp:lastModifiedBy>Mariëlle Swartjes</cp:lastModifiedBy>
  <cp:revision>12</cp:revision>
  <dcterms:created xsi:type="dcterms:W3CDTF">2023-03-08T10:20:47Z</dcterms:created>
  <dcterms:modified xsi:type="dcterms:W3CDTF">2023-12-11T09:20:13Z</dcterms:modified>
</cp:coreProperties>
</file>